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66" r:id="rId2"/>
  </p:sldIdLst>
  <p:sldSz cx="12801600" cy="9601200" type="A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622A"/>
    <a:srgbClr val="0070C0"/>
    <a:srgbClr val="CCFFFF"/>
    <a:srgbClr val="FF8B64"/>
    <a:srgbClr val="7EA8B6"/>
    <a:srgbClr val="9DBBBF"/>
    <a:srgbClr val="F9F9F9"/>
    <a:srgbClr val="FFFFFF"/>
    <a:srgbClr val="4A5A6F"/>
    <a:srgbClr val="3C7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3" autoAdjust="0"/>
    <p:restoredTop sz="94660"/>
  </p:normalViewPr>
  <p:slideViewPr>
    <p:cSldViewPr>
      <p:cViewPr>
        <p:scale>
          <a:sx n="140" d="100"/>
          <a:sy n="140" d="100"/>
        </p:scale>
        <p:origin x="-522" y="-6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7C5FA-3998-4203-926A-22B9B9BFDDC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C1ADBCB-9823-47A3-B949-D05527B33CDF}">
      <dgm:prSet phldrT="[文字]" custT="1"/>
      <dgm:spPr>
        <a:solidFill>
          <a:srgbClr val="FFFFFF"/>
        </a:solidFill>
        <a:ln w="34925">
          <a:solidFill>
            <a:srgbClr val="E067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加值應用</a:t>
          </a: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內門宋江陣、萬巒夜祭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恆春搶孤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Value-added application</a:t>
          </a:r>
          <a:endParaRPr lang="zh-TW" altLang="en-US" sz="800" b="1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" altLang="en-US" sz="800" b="1" dirty="0" err="1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Neimen</a:t>
          </a:r>
          <a:r>
            <a:rPr lang="en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Song Jiang Battle Ritual, </a:t>
          </a:r>
          <a:r>
            <a:rPr lang="en" altLang="en-US" sz="800" b="1" dirty="0" err="1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Wanluan</a:t>
          </a:r>
          <a:r>
            <a:rPr lang="en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Night Ceremony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" altLang="en-US" sz="800" b="1" dirty="0" err="1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Hengchun</a:t>
          </a:r>
          <a:r>
            <a:rPr lang="en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Chiang Ku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en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National Sport Group Subsidy Plan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78F33E-2068-494C-9D3D-913A03BDDE84}" type="sibTrans" cxnId="{74E64530-C420-4B86-89A3-60E957B5F6A4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22E0F0-15B7-4374-A66A-49A799123E24}" type="parTrans" cxnId="{74E64530-C420-4B86-89A3-60E957B5F6A4}">
      <dgm:prSet/>
      <dgm:spPr>
        <a:ln>
          <a:solidFill>
            <a:srgbClr val="E06741"/>
          </a:solidFill>
        </a:ln>
      </dgm:spPr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0F98B2-B4EA-403F-9011-874823C4C579}">
      <dgm:prSet phldrT="[文字]" custT="1"/>
      <dgm:spPr>
        <a:solidFill>
          <a:srgbClr val="FFFFFF"/>
        </a:solidFill>
        <a:ln w="34925">
          <a:solidFill>
            <a:srgbClr val="E067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文物影像數位化</a:t>
          </a: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既有成果：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656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件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110-111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年目標：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350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件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/>
            <a:t>Cultural relic image  digitization</a:t>
          </a:r>
          <a:endParaRPr lang="zh-TW" sz="8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Existing results: 656 items</a:t>
          </a:r>
          <a:endParaRPr lang="zh-TW" sz="800" dirty="0">
            <a:solidFill>
              <a:srgbClr val="CB622A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2021-2022 target: 350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747E55B-E6E1-41A2-98A1-9BE1A6C8C5BF}" type="sibTrans" cxnId="{DD9A732A-227E-4195-B7B5-287A1671BB11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AF69F34-EC3B-4EC3-97C4-ED9AED39F6A0}" type="parTrans" cxnId="{DD9A732A-227E-4195-B7B5-287A1671BB11}">
      <dgm:prSet/>
      <dgm:spPr>
        <a:ln>
          <a:solidFill>
            <a:srgbClr val="E06741"/>
          </a:solidFill>
        </a:ln>
      </dgm:spPr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F28546-B566-409C-96EB-A85B737512EC}">
      <dgm:prSet phldrT="[文字]" custT="1"/>
      <dgm:spPr>
        <a:solidFill>
          <a:srgbClr val="FFFFFF"/>
        </a:solidFill>
        <a:ln w="34925">
          <a:solidFill>
            <a:srgbClr val="E067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人物訪談影像紀錄</a:t>
          </a: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既有成果：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65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支影片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110-111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年目標：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20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支影片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" altLang="en-US" sz="800" b="1" dirty="0">
              <a:solidFill>
                <a:schemeClr val="tx1"/>
              </a:solidFill>
              <a:latin typeface="+mn-lt"/>
              <a:ea typeface="微軟正黑體" panose="020B0604030504040204" pitchFamily="34" charset="-120"/>
            </a:rPr>
            <a:t>Figure interview image record</a:t>
          </a:r>
          <a:endParaRPr lang="zh-TW" altLang="en-US" sz="800" b="1" dirty="0">
            <a:solidFill>
              <a:schemeClr val="tx1"/>
            </a:solidFill>
            <a:latin typeface="+mn-lt"/>
            <a:ea typeface="微軟正黑體" panose="020B0604030504040204" pitchFamily="34" charset="-120"/>
          </a:endParaRPr>
        </a:p>
        <a:p>
          <a:r>
            <a:rPr lang="en" altLang="en-US" sz="800" b="1" dirty="0">
              <a:solidFill>
                <a:srgbClr val="CB622A"/>
              </a:solidFill>
              <a:latin typeface="+mn-lt"/>
              <a:ea typeface="微軟正黑體" panose="020B0604030504040204" pitchFamily="34" charset="-120"/>
            </a:rPr>
            <a:t>Existing results: 65 films</a:t>
          </a:r>
          <a:endParaRPr lang="zh-TW" altLang="en-US" sz="800" b="1" dirty="0">
            <a:solidFill>
              <a:srgbClr val="CB622A"/>
            </a:solidFill>
            <a:latin typeface="+mn-lt"/>
            <a:ea typeface="微軟正黑體" panose="020B0604030504040204" pitchFamily="34" charset="-120"/>
          </a:endParaRPr>
        </a:p>
        <a:p>
          <a:r>
            <a:rPr lang="en" altLang="en-US" sz="800" b="1" dirty="0">
              <a:solidFill>
                <a:srgbClr val="CB622A"/>
              </a:solidFill>
              <a:latin typeface="+mn-lt"/>
              <a:ea typeface="微軟正黑體" panose="020B0604030504040204" pitchFamily="34" charset="-120"/>
            </a:rPr>
            <a:t>2021-2022 target: 20 films</a:t>
          </a:r>
          <a:endParaRPr lang="zh-TW" altLang="en-US" sz="800" b="1" dirty="0">
            <a:solidFill>
              <a:srgbClr val="CB622A"/>
            </a:solidFill>
            <a:latin typeface="+mn-lt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76A6DC-798C-4307-8CAC-BE41E8FD8C17}" type="sibTrans" cxnId="{77F07627-C274-4C2C-BECF-D067E735488C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FA9FBAD-E8BF-4C20-A6EF-D6BDAA196A28}" type="parTrans" cxnId="{77F07627-C274-4C2C-BECF-D067E735488C}">
      <dgm:prSet/>
      <dgm:spPr>
        <a:ln>
          <a:solidFill>
            <a:srgbClr val="E06741"/>
          </a:solidFill>
        </a:ln>
      </dgm:spPr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236C7E6-B5E4-46CB-AA55-D5F4578A763A}">
      <dgm:prSet phldrT="[文字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全國體育團體文化補助案</a:t>
          </a:r>
        </a:p>
      </dgm:t>
    </dgm:pt>
    <dgm:pt modelId="{84D2169D-64E2-4C57-B075-B38A0E4E7E3F}" type="parTrans" cxnId="{3AB053F5-7140-4471-9E6F-EB510A712D61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F3656BE-02D7-4911-901B-CD4EBB0E4585}" type="sibTrans" cxnId="{3AB053F5-7140-4471-9E6F-EB510A712D61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15EBC29-5237-4122-B75C-A16997EAEA84}">
      <dgm:prSet phldrT="[文字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結合外部資源</a:t>
          </a:r>
          <a:endParaRPr lang="en-US" altLang="zh-TW" sz="800" b="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推動運動文化</a:t>
          </a:r>
          <a:endParaRPr lang="en-US" altLang="zh-TW" sz="800" b="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D11AB72-E69C-408B-A8DA-F8EDDE587C69}" type="parTrans" cxnId="{6CF757F2-9B74-47B3-8A8E-CF9C1030F5E2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201A501-4CE6-4627-A254-2BDA0AB87623}" type="sibTrans" cxnId="{6CF757F2-9B74-47B3-8A8E-CF9C1030F5E2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839FD2E-D8CD-455F-BFD6-816D3CCC69D2}">
      <dgm:prSet phldrT="[文字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體育運動文化</a:t>
          </a:r>
          <a:endParaRPr lang="en-US" altLang="zh-TW" sz="800" b="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資產盤整</a:t>
          </a:r>
        </a:p>
      </dgm:t>
    </dgm:pt>
    <dgm:pt modelId="{F878C8A1-1521-40B8-81B5-22CF469C7067}" type="parTrans" cxnId="{7EE7C054-A9C4-47C4-9F5C-718464023615}">
      <dgm:prSet/>
      <dgm:spPr/>
      <dgm:t>
        <a:bodyPr/>
        <a:lstStyle/>
        <a:p>
          <a:endParaRPr lang="zh-TW" altLang="en-US"/>
        </a:p>
      </dgm:t>
    </dgm:pt>
    <dgm:pt modelId="{08F07144-6AE7-4057-AA02-0C9BDEA13F66}" type="sibTrans" cxnId="{7EE7C054-A9C4-47C4-9F5C-718464023615}">
      <dgm:prSet/>
      <dgm:spPr/>
      <dgm:t>
        <a:bodyPr/>
        <a:lstStyle/>
        <a:p>
          <a:endParaRPr lang="zh-TW" altLang="en-US"/>
        </a:p>
      </dgm:t>
    </dgm:pt>
    <dgm:pt modelId="{7E3E58CC-BFC8-406D-8E08-0E5514F680E6}">
      <dgm:prSet phldrT="[文字]"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文物盤點、分類建檔</a:t>
          </a:r>
          <a:endParaRPr lang="en-US" altLang="zh-TW" sz="8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古金水、中華民國木球協會等</a:t>
          </a:r>
          <a:endParaRPr lang="en-US" altLang="zh-TW" sz="800" b="1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Cultural relic inventory, categorization and filing</a:t>
          </a:r>
          <a:endParaRPr lang="zh-TW" sz="8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>
              <a:solidFill>
                <a:srgbClr val="0070C0"/>
              </a:solidFill>
            </a:rPr>
            <a:t>Gu </a:t>
          </a:r>
          <a:r>
            <a:rPr lang="en-US" sz="800" b="1" dirty="0" err="1">
              <a:solidFill>
                <a:srgbClr val="0070C0"/>
              </a:solidFill>
            </a:rPr>
            <a:t>Jin</a:t>
          </a:r>
          <a:r>
            <a:rPr lang="en-US" sz="800" b="1" dirty="0">
              <a:solidFill>
                <a:srgbClr val="0070C0"/>
              </a:solidFill>
            </a:rPr>
            <a:t>-shui, Chinese Taipei Woodball Association etc.</a:t>
          </a:r>
          <a:endParaRPr lang="zh-TW" altLang="en-US" sz="800" b="1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B23934-1421-4ACC-AEB4-E302DC697333}" type="parTrans" cxnId="{12834BA1-51CB-474F-96B1-CB6BBD6EFA51}">
      <dgm:prSet/>
      <dgm:spPr>
        <a:ln>
          <a:solidFill>
            <a:srgbClr val="0070C0"/>
          </a:solidFill>
        </a:ln>
      </dgm:spPr>
      <dgm:t>
        <a:bodyPr/>
        <a:lstStyle/>
        <a:p>
          <a:endParaRPr lang="zh-TW" altLang="en-US"/>
        </a:p>
      </dgm:t>
    </dgm:pt>
    <dgm:pt modelId="{8C71994F-3016-46FB-8E75-A8FBBAD38364}" type="sibTrans" cxnId="{12834BA1-51CB-474F-96B1-CB6BBD6EFA51}">
      <dgm:prSet/>
      <dgm:spPr/>
      <dgm:t>
        <a:bodyPr/>
        <a:lstStyle/>
        <a:p>
          <a:endParaRPr lang="zh-TW" altLang="en-US"/>
        </a:p>
      </dgm:t>
    </dgm:pt>
    <dgm:pt modelId="{58388975-7F56-4DFF-A109-5F5204E3A81E}">
      <dgm:prSet phldrT="[文字]" custT="1"/>
      <dgm:spPr>
        <a:solidFill>
          <a:srgbClr val="FFFFFF"/>
        </a:solidFill>
        <a:ln w="34925">
          <a:solidFill>
            <a:srgbClr val="E067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建構文化資料平台</a:t>
          </a: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文物、影像、史料、出版品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Build cultural data platform</a:t>
          </a:r>
          <a:endParaRPr lang="zh-TW" sz="8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Cultural relics, image, historical materials, publications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DC4F90-63F7-483A-BB1E-EDB07AB079DF}" type="parTrans" cxnId="{81885E96-EF5C-4C55-A2A1-5154FDCD376B}">
      <dgm:prSet/>
      <dgm:spPr>
        <a:ln>
          <a:solidFill>
            <a:srgbClr val="E06741"/>
          </a:solidFill>
        </a:ln>
      </dgm:spPr>
      <dgm:t>
        <a:bodyPr/>
        <a:lstStyle/>
        <a:p>
          <a:endParaRPr lang="zh-TW" altLang="en-US"/>
        </a:p>
      </dgm:t>
    </dgm:pt>
    <dgm:pt modelId="{DC1312FF-B283-409C-ACB7-3B77098E64FE}" type="sibTrans" cxnId="{81885E96-EF5C-4C55-A2A1-5154FDCD376B}">
      <dgm:prSet/>
      <dgm:spPr/>
      <dgm:t>
        <a:bodyPr/>
        <a:lstStyle/>
        <a:p>
          <a:endParaRPr lang="zh-TW" altLang="en-US"/>
        </a:p>
      </dgm:t>
    </dgm:pt>
    <dgm:pt modelId="{1D786131-48C5-4214-BC34-78E4A9261199}">
      <dgm:prSet phldrT="[文字]" custT="1"/>
      <dgm:spPr>
        <a:solidFill>
          <a:srgbClr val="FFFFFF"/>
        </a:solidFill>
        <a:ln w="34925">
          <a:solidFill>
            <a:srgbClr val="E067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資料庫加值應用</a:t>
          </a: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大數據分析、圖像化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Databank value-added application</a:t>
          </a:r>
          <a:endParaRPr lang="zh-TW" sz="8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Big Data analysis, picturization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603588-2DFA-463A-A7EF-FED353E80F35}" type="parTrans" cxnId="{D23C9EB6-DC25-4641-9759-B0F620A2A2E7}">
      <dgm:prSet/>
      <dgm:spPr>
        <a:ln>
          <a:solidFill>
            <a:srgbClr val="E06741"/>
          </a:solidFill>
        </a:ln>
      </dgm:spPr>
      <dgm:t>
        <a:bodyPr/>
        <a:lstStyle/>
        <a:p>
          <a:endParaRPr lang="zh-TW" altLang="en-US"/>
        </a:p>
      </dgm:t>
    </dgm:pt>
    <dgm:pt modelId="{2957480F-F3F4-43B7-A0D3-BBC01778C9FA}" type="sibTrans" cxnId="{D23C9EB6-DC25-4641-9759-B0F620A2A2E7}">
      <dgm:prSet/>
      <dgm:spPr/>
      <dgm:t>
        <a:bodyPr/>
        <a:lstStyle/>
        <a:p>
          <a:endParaRPr lang="zh-TW" altLang="en-US"/>
        </a:p>
      </dgm:t>
    </dgm:pt>
    <dgm:pt modelId="{C4ED7208-4072-4E24-A7DC-CE2C864F67E2}">
      <dgm:prSet phldrT="[文字]" custT="1"/>
      <dgm:spPr>
        <a:solidFill>
          <a:srgbClr val="FFFFFF"/>
        </a:solidFill>
        <a:ln w="34925">
          <a:solidFill>
            <a:srgbClr val="E067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優化使用者體驗</a:t>
          </a: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數位策展、全民協作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Optimize user experience</a:t>
          </a:r>
          <a:endParaRPr lang="zh-TW" sz="8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Digital curation, national cooperation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2200"/>
            </a:lnSpc>
            <a:spcAft>
              <a:spcPts val="0"/>
            </a:spcAft>
          </a:pPr>
          <a:endParaRPr lang="en-US" altLang="zh-TW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17B1208-8F95-4A9A-921C-758078863D46}" type="parTrans" cxnId="{65C9AEFD-5EE3-4D6E-A7A9-743A3497A9C5}">
      <dgm:prSet/>
      <dgm:spPr>
        <a:ln>
          <a:solidFill>
            <a:srgbClr val="E06741"/>
          </a:solidFill>
        </a:ln>
      </dgm:spPr>
      <dgm:t>
        <a:bodyPr/>
        <a:lstStyle/>
        <a:p>
          <a:endParaRPr lang="zh-TW" altLang="en-US"/>
        </a:p>
      </dgm:t>
    </dgm:pt>
    <dgm:pt modelId="{71FDDF32-A45D-48E6-89F2-6F0C5FD805A5}" type="sibTrans" cxnId="{65C9AEFD-5EE3-4D6E-A7A9-743A3497A9C5}">
      <dgm:prSet/>
      <dgm:spPr/>
      <dgm:t>
        <a:bodyPr/>
        <a:lstStyle/>
        <a:p>
          <a:endParaRPr lang="zh-TW" altLang="en-US"/>
        </a:p>
      </dgm:t>
    </dgm:pt>
    <dgm:pt modelId="{DAF435FA-27FE-496A-B78E-CB1B4479818E}">
      <dgm:prSet phldrT="[文字]"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文化資產盤整說明會</a:t>
          </a:r>
          <a:endParaRPr lang="en-US" altLang="zh-TW" sz="8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地方政府、協會、學校</a:t>
          </a:r>
          <a:endParaRPr lang="en-US" altLang="zh-TW" sz="800" b="1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Cultural property consolidation explanation meeting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>
              <a:solidFill>
                <a:srgbClr val="0070C0"/>
              </a:solidFill>
            </a:rPr>
            <a:t>Local government, associations, schools</a:t>
          </a:r>
          <a:endParaRPr lang="zh-TW" altLang="en-US" sz="800" b="1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811B63-F5B3-4242-9C42-52F3D390ECD7}" type="parTrans" cxnId="{4EB4183B-3951-4539-9354-99A3A6C46B7D}">
      <dgm:prSet/>
      <dgm:spPr>
        <a:ln>
          <a:solidFill>
            <a:srgbClr val="0070C0"/>
          </a:solidFill>
        </a:ln>
      </dgm:spPr>
      <dgm:t>
        <a:bodyPr/>
        <a:lstStyle/>
        <a:p>
          <a:endParaRPr lang="zh-TW" altLang="en-US"/>
        </a:p>
      </dgm:t>
    </dgm:pt>
    <dgm:pt modelId="{05091A0E-50EB-40F7-8E6D-5A98C3D06CE0}" type="sibTrans" cxnId="{4EB4183B-3951-4539-9354-99A3A6C46B7D}">
      <dgm:prSet/>
      <dgm:spPr/>
      <dgm:t>
        <a:bodyPr/>
        <a:lstStyle/>
        <a:p>
          <a:endParaRPr lang="zh-TW" altLang="en-US"/>
        </a:p>
      </dgm:t>
    </dgm:pt>
    <dgm:pt modelId="{0850396A-CC29-4A04-A8A6-D32156643877}">
      <dgm:prSet phldrT="[文字]"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建立體育運動文化資產分類分級原則</a:t>
          </a:r>
          <a:r>
            <a:rPr lang="en-US" altLang="zh-TW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altLang="zh-TW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Categorization and classification principles for establishing sports cultural property</a:t>
          </a:r>
          <a:endParaRPr lang="zh-TW" altLang="en-US" sz="800" b="1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9734FFA-CC58-4137-96C5-0F774F3B5C4F}" type="parTrans" cxnId="{9ED2F17B-DB19-4DF3-9796-728300B92E7A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zh-TW" altLang="en-US"/>
        </a:p>
      </dgm:t>
    </dgm:pt>
    <dgm:pt modelId="{E8BF17EE-3879-40BB-8366-9D92AAD92BBD}" type="sibTrans" cxnId="{9ED2F17B-DB19-4DF3-9796-728300B92E7A}">
      <dgm:prSet/>
      <dgm:spPr/>
      <dgm:t>
        <a:bodyPr/>
        <a:lstStyle/>
        <a:p>
          <a:endParaRPr lang="zh-TW" altLang="en-US"/>
        </a:p>
      </dgm:t>
    </dgm:pt>
    <dgm:pt modelId="{93421407-CBCC-4587-9AD5-F31166ECAA2E}">
      <dgm:prSet phldrT="[文字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體育運動文化</a:t>
          </a:r>
          <a:endParaRPr lang="en-US" altLang="zh-TW" sz="800" b="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數位典藏</a:t>
          </a:r>
        </a:p>
      </dgm:t>
    </dgm:pt>
    <dgm:pt modelId="{A5973E59-705D-49D7-87C3-6D6506EEF8E2}" type="sibTrans" cxnId="{9CECA6EE-A6A0-46CD-BFF7-D9E2A27FA2A2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D3E9C6-0184-41E7-873D-BDDC62A7FA7E}" type="parTrans" cxnId="{9CECA6EE-A6A0-46CD-BFF7-D9E2A27FA2A2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C80A0A-5984-4784-A6C1-02927FF2B347}">
      <dgm:prSet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b"/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臺灣身體文化學會</a:t>
          </a:r>
          <a:endParaRPr lang="en-US" altLang="zh-TW" sz="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臺灣百年體育人物誌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b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撰述計畫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dirty="0"/>
            <a:t>Taiwan Body Culture Society</a:t>
          </a:r>
          <a:endParaRPr lang="zh-TW" sz="800" b="1" dirty="0"/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Taiwan Sports Figures of the Last Century</a:t>
          </a:r>
          <a:endParaRPr lang="zh-TW" sz="800" dirty="0">
            <a:solidFill>
              <a:srgbClr val="CB622A"/>
            </a:solidFill>
          </a:endParaRPr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Writing Plan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F7103C1-E723-4BB9-803B-252A1A86C3F1}" type="sibTrans" cxnId="{3FC224E3-66F5-48CF-A1DF-201C63FBB594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F46AFA9-1B42-4A8B-8785-0F188039463F}" type="parTrans" cxnId="{3FC224E3-66F5-48CF-A1DF-201C63FBB594}">
      <dgm:prSet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F68388-EA63-4EBD-B2BC-380A94A463FE}">
      <dgm:prSet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ctr"/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棒球名人堂協會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名人特展暨表彰活動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b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實施計畫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dirty="0"/>
            <a:t>Baseball Hall of Fame Association</a:t>
          </a:r>
          <a:endParaRPr lang="zh-TW" sz="800" b="1" dirty="0"/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Hall of Famer Special Exhibition and Commendation Event</a:t>
          </a:r>
          <a:endParaRPr lang="zh-TW" sz="800" dirty="0">
            <a:solidFill>
              <a:srgbClr val="CB622A"/>
            </a:solidFill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Implementation Plan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113D710-BFC1-483A-B756-B33B7726A8B1}" type="parTrans" cxnId="{4C528A64-C225-48E3-A792-7555C88C62C3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zh-TW" altLang="en-US"/>
        </a:p>
      </dgm:t>
    </dgm:pt>
    <dgm:pt modelId="{43E1AF27-3B13-4B15-9A3D-3ED3E50CDD0A}" type="sibTrans" cxnId="{4C528A64-C225-48E3-A792-7555C88C62C3}">
      <dgm:prSet/>
      <dgm:spPr/>
      <dgm:t>
        <a:bodyPr/>
        <a:lstStyle/>
        <a:p>
          <a:endParaRPr lang="zh-TW" altLang="en-US"/>
        </a:p>
      </dgm:t>
    </dgm:pt>
    <dgm:pt modelId="{D5582E23-8B8B-49C3-89B5-8393CF9338E4}">
      <dgm:prSet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b"/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籃球名人堂協會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籃球名人專題講座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r>
            <a:rPr lang="zh-TW" altLang="en-US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計畫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dirty="0"/>
            <a:t>Basketball Hall of Fame Association</a:t>
          </a:r>
          <a:endParaRPr lang="zh-TW" sz="800" dirty="0"/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Basketball Hall of Famer Special Topic Lectures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430EB14-4F2C-48B4-886B-C34A8CE6E9F5}" type="parTrans" cxnId="{2A1EF765-9F0C-40FA-9511-155005BCCA7F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zh-TW" altLang="en-US"/>
        </a:p>
      </dgm:t>
    </dgm:pt>
    <dgm:pt modelId="{3C37B4C2-F759-461C-A382-5356E56CA0B8}" type="sibTrans" cxnId="{2A1EF765-9F0C-40FA-9511-155005BCCA7F}">
      <dgm:prSet/>
      <dgm:spPr/>
      <dgm:t>
        <a:bodyPr/>
        <a:lstStyle/>
        <a:p>
          <a:endParaRPr lang="zh-TW" altLang="en-US"/>
        </a:p>
      </dgm:t>
    </dgm:pt>
    <dgm:pt modelId="{8C21D9FF-9C8F-457B-8175-CDAACBE68B46}">
      <dgm:prSet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anchor="b"/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中華民國槌球協會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中華民國槌球發展紀實</a:t>
          </a:r>
          <a: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br>
            <a:rPr lang="en-US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出版計畫</a:t>
          </a:r>
          <a:endParaRPr lang="en-US" altLang="zh-TW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dirty="0"/>
            <a:t>Chinese Taipei </a:t>
          </a:r>
          <a:r>
            <a:rPr lang="en-US" sz="800" b="1" dirty="0" err="1"/>
            <a:t>Gateball</a:t>
          </a:r>
          <a:r>
            <a:rPr lang="en-US" sz="800" b="1" dirty="0"/>
            <a:t> Association</a:t>
          </a:r>
          <a:endParaRPr lang="zh-TW" sz="800" b="1" dirty="0"/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dirty="0">
              <a:solidFill>
                <a:srgbClr val="CB622A"/>
              </a:solidFill>
            </a:rPr>
            <a:t>Record of the development of the Chinese Taipei </a:t>
          </a:r>
          <a:r>
            <a:rPr lang="en-US" sz="800" dirty="0" err="1">
              <a:solidFill>
                <a:srgbClr val="CB622A"/>
              </a:solidFill>
            </a:rPr>
            <a:t>Gateball</a:t>
          </a:r>
          <a:r>
            <a:rPr lang="en-US" sz="800" dirty="0">
              <a:solidFill>
                <a:srgbClr val="CB622A"/>
              </a:solidFill>
            </a:rPr>
            <a:t> Association</a:t>
          </a:r>
          <a:endParaRPr lang="zh-TW" altLang="en-US" sz="800" b="1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121F17-50E5-414D-B9C6-FC75850EB576}" type="parTrans" cxnId="{714ACA10-16DC-4D0C-86CA-06384C3EB1BF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zh-TW" altLang="en-US"/>
        </a:p>
      </dgm:t>
    </dgm:pt>
    <dgm:pt modelId="{AE4087D2-9C75-4F28-A2CD-35060944775C}" type="sibTrans" cxnId="{714ACA10-16DC-4D0C-86CA-06384C3EB1BF}">
      <dgm:prSet/>
      <dgm:spPr/>
      <dgm:t>
        <a:bodyPr/>
        <a:lstStyle/>
        <a:p>
          <a:endParaRPr lang="zh-TW" altLang="en-US"/>
        </a:p>
      </dgm:t>
    </dgm:pt>
    <dgm:pt modelId="{1742E424-645E-44A8-AFB6-2D1077B918D3}">
      <dgm:prSet phldrT="[文字]" custT="1"/>
      <dgm:spPr>
        <a:solidFill>
          <a:srgbClr val="FFFFFF"/>
        </a:solidFill>
        <a:ln w="34925">
          <a:solidFill>
            <a:srgbClr val="0070C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 anchor="b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臺灣體育史</a:t>
          </a:r>
          <a:r>
            <a:rPr lang="en-US" altLang="zh-TW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8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盤點規劃構想</a:t>
          </a:r>
          <a:r>
            <a:rPr lang="en-US" altLang="zh-TW" sz="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文物、人物、事件、組織</a:t>
          </a:r>
          <a:endParaRPr lang="en-US" altLang="zh-TW" sz="800" b="1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/>
            <a:t>Taiwan Sports History</a:t>
          </a:r>
          <a:endParaRPr lang="zh-TW" sz="8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>
              <a:solidFill>
                <a:srgbClr val="0070C0"/>
              </a:solidFill>
            </a:rPr>
            <a:t>Inventory planning ideas</a:t>
          </a:r>
          <a:endParaRPr lang="zh-TW" sz="800" dirty="0">
            <a:solidFill>
              <a:srgbClr val="0070C0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800" b="1" dirty="0">
              <a:solidFill>
                <a:srgbClr val="0070C0"/>
              </a:solidFill>
            </a:rPr>
            <a:t>Cultural relics, figures, events, organizations</a:t>
          </a:r>
          <a:endParaRPr lang="zh-TW" altLang="en-US" sz="800" b="1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9410C67-8D22-4870-B485-D7E1202F91C1}" type="parTrans" cxnId="{C27C279E-67F2-48F0-ACCB-3B3C6FAB1394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zh-TW" altLang="en-US"/>
        </a:p>
      </dgm:t>
    </dgm:pt>
    <dgm:pt modelId="{BFBD9EE3-B31E-444B-8C0A-0326D2EB6B67}" type="sibTrans" cxnId="{C27C279E-67F2-48F0-ACCB-3B3C6FAB1394}">
      <dgm:prSet/>
      <dgm:spPr/>
      <dgm:t>
        <a:bodyPr/>
        <a:lstStyle/>
        <a:p>
          <a:endParaRPr lang="zh-TW" altLang="en-US"/>
        </a:p>
      </dgm:t>
    </dgm:pt>
    <dgm:pt modelId="{8161D163-F08E-4D48-9C86-9623786328A8}" type="pres">
      <dgm:prSet presAssocID="{DE97C5FA-3998-4203-926A-22B9B9BFDDC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08528BD-42EC-41DD-BB93-6DEADD9303A8}" type="pres">
      <dgm:prSet presAssocID="{A839FD2E-D8CD-455F-BFD6-816D3CCC69D2}" presName="root" presStyleCnt="0"/>
      <dgm:spPr/>
    </dgm:pt>
    <dgm:pt modelId="{A2C3CD1F-D8D8-4F8C-BA91-E6C4BDD81C2D}" type="pres">
      <dgm:prSet presAssocID="{A839FD2E-D8CD-455F-BFD6-816D3CCC69D2}" presName="rootComposite" presStyleCnt="0"/>
      <dgm:spPr/>
    </dgm:pt>
    <dgm:pt modelId="{AB92AB95-F443-4B19-904D-3AF4ECB6D8F1}" type="pres">
      <dgm:prSet presAssocID="{A839FD2E-D8CD-455F-BFD6-816D3CCC69D2}" presName="rootText" presStyleLbl="node1" presStyleIdx="0" presStyleCnt="4" custScaleY="72959" custLinFactNeighborX="4958" custLinFactNeighborY="1744"/>
      <dgm:spPr/>
      <dgm:t>
        <a:bodyPr/>
        <a:lstStyle/>
        <a:p>
          <a:endParaRPr lang="zh-TW" altLang="en-US"/>
        </a:p>
      </dgm:t>
    </dgm:pt>
    <dgm:pt modelId="{7D1745AC-238E-4A4C-A0EB-76949C4C7C63}" type="pres">
      <dgm:prSet presAssocID="{A839FD2E-D8CD-455F-BFD6-816D3CCC69D2}" presName="rootConnector" presStyleLbl="node1" presStyleIdx="0" presStyleCnt="4"/>
      <dgm:spPr/>
      <dgm:t>
        <a:bodyPr/>
        <a:lstStyle/>
        <a:p>
          <a:endParaRPr lang="zh-TW" altLang="en-US"/>
        </a:p>
      </dgm:t>
    </dgm:pt>
    <dgm:pt modelId="{637A7B6F-7170-4AEE-9619-805B60398711}" type="pres">
      <dgm:prSet presAssocID="{A839FD2E-D8CD-455F-BFD6-816D3CCC69D2}" presName="childShape" presStyleCnt="0"/>
      <dgm:spPr/>
    </dgm:pt>
    <dgm:pt modelId="{9D9A9019-2179-488D-AEE3-F5756198EB22}" type="pres">
      <dgm:prSet presAssocID="{49734FFA-CC58-4137-96C5-0F774F3B5C4F}" presName="Name13" presStyleLbl="parChTrans1D2" presStyleIdx="0" presStyleCnt="14"/>
      <dgm:spPr/>
      <dgm:t>
        <a:bodyPr/>
        <a:lstStyle/>
        <a:p>
          <a:endParaRPr lang="zh-TW" altLang="en-US"/>
        </a:p>
      </dgm:t>
    </dgm:pt>
    <dgm:pt modelId="{44091366-F911-450F-A6B0-B64C925539FC}" type="pres">
      <dgm:prSet presAssocID="{0850396A-CC29-4A04-A8A6-D32156643877}" presName="childText" presStyleLbl="bgAcc1" presStyleIdx="0" presStyleCnt="14" custScaleX="177752" custScaleY="106755" custLinFactY="26149" custLinFactNeighborX="-6876" custLinFactNeighborY="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337861-1AEA-4E2E-8D9F-706796D25329}" type="pres">
      <dgm:prSet presAssocID="{4E811B63-F5B3-4242-9C42-52F3D390ECD7}" presName="Name13" presStyleLbl="parChTrans1D2" presStyleIdx="1" presStyleCnt="14"/>
      <dgm:spPr/>
      <dgm:t>
        <a:bodyPr/>
        <a:lstStyle/>
        <a:p>
          <a:endParaRPr lang="zh-TW" altLang="en-US"/>
        </a:p>
      </dgm:t>
    </dgm:pt>
    <dgm:pt modelId="{93553DF6-877C-4E1E-8ED2-3E6841C79EE0}" type="pres">
      <dgm:prSet presAssocID="{DAF435FA-27FE-496A-B78E-CB1B4479818E}" presName="childText" presStyleLbl="bgAcc1" presStyleIdx="1" presStyleCnt="14" custScaleX="170369" custScaleY="107653" custLinFactY="-27445" custLinFactNeighborX="-3928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BEDCE3D-9DD7-41D7-BD7D-DE25CC838C21}" type="pres">
      <dgm:prSet presAssocID="{D6B23934-1421-4ACC-AEB4-E302DC697333}" presName="Name13" presStyleLbl="parChTrans1D2" presStyleIdx="2" presStyleCnt="14"/>
      <dgm:spPr/>
      <dgm:t>
        <a:bodyPr/>
        <a:lstStyle/>
        <a:p>
          <a:endParaRPr lang="zh-TW" altLang="en-US"/>
        </a:p>
      </dgm:t>
    </dgm:pt>
    <dgm:pt modelId="{382C5780-0918-483E-9D37-214154B526E0}" type="pres">
      <dgm:prSet presAssocID="{7E3E58CC-BFC8-406D-8E08-0E5514F680E6}" presName="childText" presStyleLbl="bgAcc1" presStyleIdx="2" presStyleCnt="14" custAng="10800000" custFlipVert="1" custScaleX="175993" custScaleY="163733" custLinFactNeighborX="-5997" custLinFactNeighborY="-215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BD70C1-3699-483D-A78D-B0AD7C594A1E}" type="pres">
      <dgm:prSet presAssocID="{19410C67-8D22-4870-B485-D7E1202F91C1}" presName="Name13" presStyleLbl="parChTrans1D2" presStyleIdx="3" presStyleCnt="14"/>
      <dgm:spPr/>
      <dgm:t>
        <a:bodyPr/>
        <a:lstStyle/>
        <a:p>
          <a:endParaRPr lang="zh-TW" altLang="en-US"/>
        </a:p>
      </dgm:t>
    </dgm:pt>
    <dgm:pt modelId="{21318D75-4E1A-4AFE-B55E-04E7D905FAA3}" type="pres">
      <dgm:prSet presAssocID="{1742E424-645E-44A8-AFB6-2D1077B918D3}" presName="childText" presStyleLbl="bgAcc1" presStyleIdx="3" presStyleCnt="14" custScaleX="171837" custScaleY="118565" custLinFactNeighborX="-3235" custLinFactNeighborY="-307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49D5E8-20D8-4E72-997C-E4DFBB0AA0D9}" type="pres">
      <dgm:prSet presAssocID="{93421407-CBCC-4587-9AD5-F31166ECAA2E}" presName="root" presStyleCnt="0"/>
      <dgm:spPr/>
    </dgm:pt>
    <dgm:pt modelId="{8443C24E-108E-4273-A636-59D62BF337AA}" type="pres">
      <dgm:prSet presAssocID="{93421407-CBCC-4587-9AD5-F31166ECAA2E}" presName="rootComposite" presStyleCnt="0"/>
      <dgm:spPr/>
    </dgm:pt>
    <dgm:pt modelId="{C5FB0FCE-9AAC-49BA-9846-55FDC7BBB57A}" type="pres">
      <dgm:prSet presAssocID="{93421407-CBCC-4587-9AD5-F31166ECAA2E}" presName="rootText" presStyleLbl="node1" presStyleIdx="1" presStyleCnt="4" custScaleY="72959" custLinFactNeighborY="1744"/>
      <dgm:spPr/>
      <dgm:t>
        <a:bodyPr/>
        <a:lstStyle/>
        <a:p>
          <a:endParaRPr lang="zh-TW" altLang="en-US"/>
        </a:p>
      </dgm:t>
    </dgm:pt>
    <dgm:pt modelId="{44DEC89B-4C0B-47DB-A064-A9D820C0D6DB}" type="pres">
      <dgm:prSet presAssocID="{93421407-CBCC-4587-9AD5-F31166ECAA2E}" presName="rootConnector" presStyleLbl="node1" presStyleIdx="1" presStyleCnt="4"/>
      <dgm:spPr/>
      <dgm:t>
        <a:bodyPr/>
        <a:lstStyle/>
        <a:p>
          <a:endParaRPr lang="zh-TW" altLang="en-US"/>
        </a:p>
      </dgm:t>
    </dgm:pt>
    <dgm:pt modelId="{C27F7591-6BE5-41C6-81DE-88AEB73C220C}" type="pres">
      <dgm:prSet presAssocID="{93421407-CBCC-4587-9AD5-F31166ECAA2E}" presName="childShape" presStyleCnt="0"/>
      <dgm:spPr/>
    </dgm:pt>
    <dgm:pt modelId="{4BA5D4AE-49E4-425D-9AA4-8B44CFA6292D}" type="pres">
      <dgm:prSet presAssocID="{CFA9FBAD-E8BF-4C20-A6EF-D6BDAA196A28}" presName="Name13" presStyleLbl="parChTrans1D2" presStyleIdx="4" presStyleCnt="14"/>
      <dgm:spPr/>
      <dgm:t>
        <a:bodyPr/>
        <a:lstStyle/>
        <a:p>
          <a:endParaRPr lang="zh-TW" altLang="en-US"/>
        </a:p>
      </dgm:t>
    </dgm:pt>
    <dgm:pt modelId="{F637D683-6540-4E43-BBE6-E13D1136C3FE}" type="pres">
      <dgm:prSet presAssocID="{20F28546-B566-409C-96EB-A85B737512EC}" presName="childText" presStyleLbl="bgAcc1" presStyleIdx="4" presStyleCnt="14" custScaleX="186347" custScaleY="131090" custLinFactNeighborX="-561" custLinFactNeighborY="-112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DCA3B9-FBD6-4DB1-950E-F81B03901B62}" type="pres">
      <dgm:prSet presAssocID="{EAF69F34-EC3B-4EC3-97C4-ED9AED39F6A0}" presName="Name13" presStyleLbl="parChTrans1D2" presStyleIdx="5" presStyleCnt="14"/>
      <dgm:spPr/>
      <dgm:t>
        <a:bodyPr/>
        <a:lstStyle/>
        <a:p>
          <a:endParaRPr lang="zh-TW" altLang="en-US"/>
        </a:p>
      </dgm:t>
    </dgm:pt>
    <dgm:pt modelId="{9F722225-BF30-4BB3-A143-767E7F18EB8E}" type="pres">
      <dgm:prSet presAssocID="{3D0F98B2-B4EA-403F-9011-874823C4C579}" presName="childText" presStyleLbl="bgAcc1" presStyleIdx="5" presStyleCnt="14" custScaleX="182321" custScaleY="125280" custLinFactNeighborX="-122" custLinFactNeighborY="-10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C2B968-3BE3-435A-9EB0-C2EAFD8FF3D3}" type="pres">
      <dgm:prSet presAssocID="{4C22E0F0-15B7-4374-A66A-49A799123E24}" presName="Name13" presStyleLbl="parChTrans1D2" presStyleIdx="6" presStyleCnt="14"/>
      <dgm:spPr/>
      <dgm:t>
        <a:bodyPr/>
        <a:lstStyle/>
        <a:p>
          <a:endParaRPr lang="zh-TW" altLang="en-US"/>
        </a:p>
      </dgm:t>
    </dgm:pt>
    <dgm:pt modelId="{ED5CC579-7DA7-42D0-9530-1895C9AFCF6A}" type="pres">
      <dgm:prSet presAssocID="{CC1ADBCB-9823-47A3-B949-D05527B33CDF}" presName="childText" presStyleLbl="bgAcc1" presStyleIdx="6" presStyleCnt="14" custScaleX="184414" custScaleY="170401" custLinFactNeighborX="-3131" custLinFactNeighborY="-153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3FC7BF-86E9-41AB-9B96-BFDA091C9D25}" type="pres">
      <dgm:prSet presAssocID="{E236C7E6-B5E4-46CB-AA55-D5F4578A763A}" presName="root" presStyleCnt="0"/>
      <dgm:spPr/>
    </dgm:pt>
    <dgm:pt modelId="{AAAB1172-F807-40E8-B936-6B5973E5B144}" type="pres">
      <dgm:prSet presAssocID="{E236C7E6-B5E4-46CB-AA55-D5F4578A763A}" presName="rootComposite" presStyleCnt="0"/>
      <dgm:spPr/>
    </dgm:pt>
    <dgm:pt modelId="{4E2D2AC7-18BC-4A3C-ABF2-819AE86E6992}" type="pres">
      <dgm:prSet presAssocID="{E236C7E6-B5E4-46CB-AA55-D5F4578A763A}" presName="rootText" presStyleLbl="node1" presStyleIdx="2" presStyleCnt="4" custScaleY="72959" custLinFactNeighborY="1744"/>
      <dgm:spPr/>
      <dgm:t>
        <a:bodyPr/>
        <a:lstStyle/>
        <a:p>
          <a:endParaRPr lang="zh-TW" altLang="en-US"/>
        </a:p>
      </dgm:t>
    </dgm:pt>
    <dgm:pt modelId="{56671697-8A37-45D9-A275-174F0054E21D}" type="pres">
      <dgm:prSet presAssocID="{E236C7E6-B5E4-46CB-AA55-D5F4578A763A}" presName="rootConnector" presStyleLbl="node1" presStyleIdx="2" presStyleCnt="4"/>
      <dgm:spPr/>
      <dgm:t>
        <a:bodyPr/>
        <a:lstStyle/>
        <a:p>
          <a:endParaRPr lang="zh-TW" altLang="en-US"/>
        </a:p>
      </dgm:t>
    </dgm:pt>
    <dgm:pt modelId="{5A82BDDD-E335-4BDA-858A-E4FB465456F0}" type="pres">
      <dgm:prSet presAssocID="{E236C7E6-B5E4-46CB-AA55-D5F4578A763A}" presName="childShape" presStyleCnt="0"/>
      <dgm:spPr/>
    </dgm:pt>
    <dgm:pt modelId="{DA18210F-4E96-4306-BE15-0C0D44148B4A}" type="pres">
      <dgm:prSet presAssocID="{0F46AFA9-1B42-4A8B-8785-0F188039463F}" presName="Name13" presStyleLbl="parChTrans1D2" presStyleIdx="7" presStyleCnt="14"/>
      <dgm:spPr/>
      <dgm:t>
        <a:bodyPr/>
        <a:lstStyle/>
        <a:p>
          <a:endParaRPr lang="zh-TW" altLang="en-US"/>
        </a:p>
      </dgm:t>
    </dgm:pt>
    <dgm:pt modelId="{37DE87B1-0EFC-4F73-8B89-015012D560F7}" type="pres">
      <dgm:prSet presAssocID="{27C80A0A-5984-4784-A6C1-02927FF2B347}" presName="childText" presStyleLbl="bgAcc1" presStyleIdx="7" presStyleCnt="14" custScaleX="218898" custScaleY="134127" custLinFactNeighborX="758" custLinFactNeighborY="-87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0C6086-996C-42BC-82B5-C6EACAF68B61}" type="pres">
      <dgm:prSet presAssocID="{0113D710-BFC1-483A-B756-B33B7726A8B1}" presName="Name13" presStyleLbl="parChTrans1D2" presStyleIdx="8" presStyleCnt="14"/>
      <dgm:spPr/>
      <dgm:t>
        <a:bodyPr/>
        <a:lstStyle/>
        <a:p>
          <a:endParaRPr lang="zh-TW" altLang="en-US"/>
        </a:p>
      </dgm:t>
    </dgm:pt>
    <dgm:pt modelId="{EB7027FA-0AB7-4242-89DE-8F8867479AD1}" type="pres">
      <dgm:prSet presAssocID="{D6F68388-EA63-4EBD-B2BC-380A94A463FE}" presName="childText" presStyleLbl="bgAcc1" presStyleIdx="8" presStyleCnt="14" custScaleX="209719" custScaleY="132948" custLinFactNeighborX="2814" custLinFactNeighborY="-181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C5ACFC-50D8-4092-958C-8CBF7D4D0E33}" type="pres">
      <dgm:prSet presAssocID="{F430EB14-4F2C-48B4-886B-C34A8CE6E9F5}" presName="Name13" presStyleLbl="parChTrans1D2" presStyleIdx="9" presStyleCnt="14"/>
      <dgm:spPr/>
      <dgm:t>
        <a:bodyPr/>
        <a:lstStyle/>
        <a:p>
          <a:endParaRPr lang="zh-TW" altLang="en-US"/>
        </a:p>
      </dgm:t>
    </dgm:pt>
    <dgm:pt modelId="{2557BFE4-235F-4432-B166-18D9F26B9799}" type="pres">
      <dgm:prSet presAssocID="{D5582E23-8B8B-49C3-89B5-8393CF9338E4}" presName="childText" presStyleLbl="bgAcc1" presStyleIdx="9" presStyleCnt="14" custScaleX="208783" custScaleY="82187" custLinFactNeighborX="2814" custLinFactNeighborY="-271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F2E1AF-FF57-4134-9EF5-7228EFFCE269}" type="pres">
      <dgm:prSet presAssocID="{B4121F17-50E5-414D-B9C6-FC75850EB576}" presName="Name13" presStyleLbl="parChTrans1D2" presStyleIdx="10" presStyleCnt="14"/>
      <dgm:spPr/>
      <dgm:t>
        <a:bodyPr/>
        <a:lstStyle/>
        <a:p>
          <a:endParaRPr lang="zh-TW" altLang="en-US"/>
        </a:p>
      </dgm:t>
    </dgm:pt>
    <dgm:pt modelId="{6C57FB1C-A2F2-47B6-93B0-2AA30A4E2805}" type="pres">
      <dgm:prSet presAssocID="{8C21D9FF-9C8F-457B-8175-CDAACBE68B46}" presName="childText" presStyleLbl="bgAcc1" presStyleIdx="10" presStyleCnt="14" custScaleX="209513" custScaleY="124115" custLinFactNeighborX="3530" custLinFactNeighborY="-3383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E3E477-8A52-4818-BC9B-CE832480B876}" type="pres">
      <dgm:prSet presAssocID="{615EBC29-5237-4122-B75C-A16997EAEA84}" presName="root" presStyleCnt="0"/>
      <dgm:spPr/>
    </dgm:pt>
    <dgm:pt modelId="{04745C6D-A179-4513-B35D-7ED6E9D9CF3C}" type="pres">
      <dgm:prSet presAssocID="{615EBC29-5237-4122-B75C-A16997EAEA84}" presName="rootComposite" presStyleCnt="0"/>
      <dgm:spPr/>
    </dgm:pt>
    <dgm:pt modelId="{0A810D8C-CB89-4F45-A8B1-0854DEE96BAC}" type="pres">
      <dgm:prSet presAssocID="{615EBC29-5237-4122-B75C-A16997EAEA84}" presName="rootText" presStyleLbl="node1" presStyleIdx="3" presStyleCnt="4" custScaleY="72959" custLinFactNeighborY="1744"/>
      <dgm:spPr/>
      <dgm:t>
        <a:bodyPr/>
        <a:lstStyle/>
        <a:p>
          <a:endParaRPr lang="zh-TW" altLang="en-US"/>
        </a:p>
      </dgm:t>
    </dgm:pt>
    <dgm:pt modelId="{9E7A735B-70B3-4A32-917B-AE004933A3A9}" type="pres">
      <dgm:prSet presAssocID="{615EBC29-5237-4122-B75C-A16997EAEA84}" presName="rootConnector" presStyleLbl="node1" presStyleIdx="3" presStyleCnt="4"/>
      <dgm:spPr/>
      <dgm:t>
        <a:bodyPr/>
        <a:lstStyle/>
        <a:p>
          <a:endParaRPr lang="zh-TW" altLang="en-US"/>
        </a:p>
      </dgm:t>
    </dgm:pt>
    <dgm:pt modelId="{5557E416-24FC-4073-9C74-77B622DE337D}" type="pres">
      <dgm:prSet presAssocID="{615EBC29-5237-4122-B75C-A16997EAEA84}" presName="childShape" presStyleCnt="0"/>
      <dgm:spPr/>
    </dgm:pt>
    <dgm:pt modelId="{13A68FB2-916E-4ABC-AC30-708242CE7D68}" type="pres">
      <dgm:prSet presAssocID="{D4DC4F90-63F7-483A-BB1E-EDB07AB079DF}" presName="Name13" presStyleLbl="parChTrans1D2" presStyleIdx="11" presStyleCnt="14"/>
      <dgm:spPr/>
      <dgm:t>
        <a:bodyPr/>
        <a:lstStyle/>
        <a:p>
          <a:endParaRPr lang="zh-TW" altLang="en-US"/>
        </a:p>
      </dgm:t>
    </dgm:pt>
    <dgm:pt modelId="{860922CA-64C7-4626-988B-6444246CEA1D}" type="pres">
      <dgm:prSet presAssocID="{58388975-7F56-4DFF-A109-5F5204E3A81E}" presName="childText" presStyleLbl="bgAcc1" presStyleIdx="11" presStyleCnt="14" custScaleX="121365" custScaleY="118180" custLinFactNeighborX="20358" custLinFactNeighborY="-1825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1B7CEB-DD60-4D95-BB16-DAD48120237B}" type="pres">
      <dgm:prSet presAssocID="{41603588-2DFA-463A-A7EF-FED353E80F35}" presName="Name13" presStyleLbl="parChTrans1D2" presStyleIdx="12" presStyleCnt="14"/>
      <dgm:spPr/>
      <dgm:t>
        <a:bodyPr/>
        <a:lstStyle/>
        <a:p>
          <a:endParaRPr lang="zh-TW" altLang="en-US"/>
        </a:p>
      </dgm:t>
    </dgm:pt>
    <dgm:pt modelId="{65A264DA-A1EC-4981-A18F-204975C9AB95}" type="pres">
      <dgm:prSet presAssocID="{1D786131-48C5-4214-BC34-78E4A9261199}" presName="childText" presStyleLbl="bgAcc1" presStyleIdx="12" presStyleCnt="14" custScaleX="122691" custScaleY="115574" custLinFactNeighborX="20358" custLinFactNeighborY="21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34140A-8690-46F6-9344-2C8050BA309E}" type="pres">
      <dgm:prSet presAssocID="{817B1208-8F95-4A9A-921C-758078863D46}" presName="Name13" presStyleLbl="parChTrans1D2" presStyleIdx="13" presStyleCnt="14"/>
      <dgm:spPr/>
      <dgm:t>
        <a:bodyPr/>
        <a:lstStyle/>
        <a:p>
          <a:endParaRPr lang="zh-TW" altLang="en-US"/>
        </a:p>
      </dgm:t>
    </dgm:pt>
    <dgm:pt modelId="{87FE869A-135F-4845-A3A4-887D78981934}" type="pres">
      <dgm:prSet presAssocID="{C4ED7208-4072-4E24-A7DC-CE2C864F67E2}" presName="childText" presStyleLbl="bgAcc1" presStyleIdx="13" presStyleCnt="14" custScaleX="125033" custScaleY="126276" custLinFactNeighborX="19356" custLinFactNeighborY="4499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BF64D14-A4D0-42AA-87D0-5E9FF6CF972D}" type="presOf" srcId="{A839FD2E-D8CD-455F-BFD6-816D3CCC69D2}" destId="{AB92AB95-F443-4B19-904D-3AF4ECB6D8F1}" srcOrd="0" destOrd="0" presId="urn:microsoft.com/office/officeart/2005/8/layout/hierarchy3"/>
    <dgm:cxn modelId="{EFC9669C-294E-4652-9A7C-EF26D4A522CA}" type="presOf" srcId="{615EBC29-5237-4122-B75C-A16997EAEA84}" destId="{0A810D8C-CB89-4F45-A8B1-0854DEE96BAC}" srcOrd="0" destOrd="0" presId="urn:microsoft.com/office/officeart/2005/8/layout/hierarchy3"/>
    <dgm:cxn modelId="{F5B3347B-D46A-4D39-A68C-86FFEDAF9A44}" type="presOf" srcId="{1742E424-645E-44A8-AFB6-2D1077B918D3}" destId="{21318D75-4E1A-4AFE-B55E-04E7D905FAA3}" srcOrd="0" destOrd="0" presId="urn:microsoft.com/office/officeart/2005/8/layout/hierarchy3"/>
    <dgm:cxn modelId="{9CECA6EE-A6A0-46CD-BFF7-D9E2A27FA2A2}" srcId="{DE97C5FA-3998-4203-926A-22B9B9BFDDCB}" destId="{93421407-CBCC-4587-9AD5-F31166ECAA2E}" srcOrd="1" destOrd="0" parTransId="{D2D3E9C6-0184-41E7-873D-BDDC62A7FA7E}" sibTransId="{A5973E59-705D-49D7-87C3-6D6506EEF8E2}"/>
    <dgm:cxn modelId="{5D7A9421-410A-4532-87CB-343CE2D66E96}" type="presOf" srcId="{F430EB14-4F2C-48B4-886B-C34A8CE6E9F5}" destId="{47C5ACFC-50D8-4092-958C-8CBF7D4D0E33}" srcOrd="0" destOrd="0" presId="urn:microsoft.com/office/officeart/2005/8/layout/hierarchy3"/>
    <dgm:cxn modelId="{CA2005C2-1D5C-4C61-B4A7-73A0A34D47F9}" type="presOf" srcId="{0F46AFA9-1B42-4A8B-8785-0F188039463F}" destId="{DA18210F-4E96-4306-BE15-0C0D44148B4A}" srcOrd="0" destOrd="0" presId="urn:microsoft.com/office/officeart/2005/8/layout/hierarchy3"/>
    <dgm:cxn modelId="{86D36D1D-A192-4176-8E1F-C47A62C3C9C4}" type="presOf" srcId="{0113D710-BFC1-483A-B756-B33B7726A8B1}" destId="{C20C6086-996C-42BC-82B5-C6EACAF68B61}" srcOrd="0" destOrd="0" presId="urn:microsoft.com/office/officeart/2005/8/layout/hierarchy3"/>
    <dgm:cxn modelId="{8D27162B-002B-4897-B2DC-EDD7A46EBDBD}" type="presOf" srcId="{CFA9FBAD-E8BF-4C20-A6EF-D6BDAA196A28}" destId="{4BA5D4AE-49E4-425D-9AA4-8B44CFA6292D}" srcOrd="0" destOrd="0" presId="urn:microsoft.com/office/officeart/2005/8/layout/hierarchy3"/>
    <dgm:cxn modelId="{2A1EF765-9F0C-40FA-9511-155005BCCA7F}" srcId="{E236C7E6-B5E4-46CB-AA55-D5F4578A763A}" destId="{D5582E23-8B8B-49C3-89B5-8393CF9338E4}" srcOrd="2" destOrd="0" parTransId="{F430EB14-4F2C-48B4-886B-C34A8CE6E9F5}" sibTransId="{3C37B4C2-F759-461C-A382-5356E56CA0B8}"/>
    <dgm:cxn modelId="{0DBE5A0C-628B-4193-80E4-80641EC31286}" type="presOf" srcId="{7E3E58CC-BFC8-406D-8E08-0E5514F680E6}" destId="{382C5780-0918-483E-9D37-214154B526E0}" srcOrd="0" destOrd="0" presId="urn:microsoft.com/office/officeart/2005/8/layout/hierarchy3"/>
    <dgm:cxn modelId="{9B68CEA4-D6A6-49D7-924C-3B2DF95C90D7}" type="presOf" srcId="{B4121F17-50E5-414D-B9C6-FC75850EB576}" destId="{4FF2E1AF-FF57-4134-9EF5-7228EFFCE269}" srcOrd="0" destOrd="0" presId="urn:microsoft.com/office/officeart/2005/8/layout/hierarchy3"/>
    <dgm:cxn modelId="{62C31C8D-FD1C-4831-BE74-61D2525121F4}" type="presOf" srcId="{DE97C5FA-3998-4203-926A-22B9B9BFDDCB}" destId="{8161D163-F08E-4D48-9C86-9623786328A8}" srcOrd="0" destOrd="0" presId="urn:microsoft.com/office/officeart/2005/8/layout/hierarchy3"/>
    <dgm:cxn modelId="{78E1ADA9-0B44-48E9-8B86-D4823FC8BC00}" type="presOf" srcId="{3D0F98B2-B4EA-403F-9011-874823C4C579}" destId="{9F722225-BF30-4BB3-A143-767E7F18EB8E}" srcOrd="0" destOrd="0" presId="urn:microsoft.com/office/officeart/2005/8/layout/hierarchy3"/>
    <dgm:cxn modelId="{2E815F56-560E-467D-80D2-4C4D5A3083A7}" type="presOf" srcId="{41603588-2DFA-463A-A7EF-FED353E80F35}" destId="{2D1B7CEB-DD60-4D95-BB16-DAD48120237B}" srcOrd="0" destOrd="0" presId="urn:microsoft.com/office/officeart/2005/8/layout/hierarchy3"/>
    <dgm:cxn modelId="{DB9D752E-615F-4243-9224-E600E03B013E}" type="presOf" srcId="{4E811B63-F5B3-4242-9C42-52F3D390ECD7}" destId="{6E337861-1AEA-4E2E-8D9F-706796D25329}" srcOrd="0" destOrd="0" presId="urn:microsoft.com/office/officeart/2005/8/layout/hierarchy3"/>
    <dgm:cxn modelId="{3AB053F5-7140-4471-9E6F-EB510A712D61}" srcId="{DE97C5FA-3998-4203-926A-22B9B9BFDDCB}" destId="{E236C7E6-B5E4-46CB-AA55-D5F4578A763A}" srcOrd="2" destOrd="0" parTransId="{84D2169D-64E2-4C57-B075-B38A0E4E7E3F}" sibTransId="{9F3656BE-02D7-4911-901B-CD4EBB0E4585}"/>
    <dgm:cxn modelId="{B63406D0-6D97-4782-BED4-D8DE19735002}" type="presOf" srcId="{49734FFA-CC58-4137-96C5-0F774F3B5C4F}" destId="{9D9A9019-2179-488D-AEE3-F5756198EB22}" srcOrd="0" destOrd="0" presId="urn:microsoft.com/office/officeart/2005/8/layout/hierarchy3"/>
    <dgm:cxn modelId="{7EE7C054-A9C4-47C4-9F5C-718464023615}" srcId="{DE97C5FA-3998-4203-926A-22B9B9BFDDCB}" destId="{A839FD2E-D8CD-455F-BFD6-816D3CCC69D2}" srcOrd="0" destOrd="0" parTransId="{F878C8A1-1521-40B8-81B5-22CF469C7067}" sibTransId="{08F07144-6AE7-4057-AA02-0C9BDEA13F66}"/>
    <dgm:cxn modelId="{D26366A2-6602-4270-9290-AF4A748723A6}" type="presOf" srcId="{DAF435FA-27FE-496A-B78E-CB1B4479818E}" destId="{93553DF6-877C-4E1E-8ED2-3E6841C79EE0}" srcOrd="0" destOrd="0" presId="urn:microsoft.com/office/officeart/2005/8/layout/hierarchy3"/>
    <dgm:cxn modelId="{4C528A64-C225-48E3-A792-7555C88C62C3}" srcId="{E236C7E6-B5E4-46CB-AA55-D5F4578A763A}" destId="{D6F68388-EA63-4EBD-B2BC-380A94A463FE}" srcOrd="1" destOrd="0" parTransId="{0113D710-BFC1-483A-B756-B33B7726A8B1}" sibTransId="{43E1AF27-3B13-4B15-9A3D-3ED3E50CDD0A}"/>
    <dgm:cxn modelId="{97DCB729-94B9-43DC-BC07-EB77D0FB2A94}" type="presOf" srcId="{D5582E23-8B8B-49C3-89B5-8393CF9338E4}" destId="{2557BFE4-235F-4432-B166-18D9F26B9799}" srcOrd="0" destOrd="0" presId="urn:microsoft.com/office/officeart/2005/8/layout/hierarchy3"/>
    <dgm:cxn modelId="{B520A71D-814C-4A6E-A59A-F245DB6D6774}" type="presOf" srcId="{E236C7E6-B5E4-46CB-AA55-D5F4578A763A}" destId="{56671697-8A37-45D9-A275-174F0054E21D}" srcOrd="1" destOrd="0" presId="urn:microsoft.com/office/officeart/2005/8/layout/hierarchy3"/>
    <dgm:cxn modelId="{86F96E38-B2E1-4D97-B79E-6CE6C35AE9C0}" type="presOf" srcId="{A839FD2E-D8CD-455F-BFD6-816D3CCC69D2}" destId="{7D1745AC-238E-4A4C-A0EB-76949C4C7C63}" srcOrd="1" destOrd="0" presId="urn:microsoft.com/office/officeart/2005/8/layout/hierarchy3"/>
    <dgm:cxn modelId="{62EB7BF0-FB40-4ED2-94C9-18C7C9771E0F}" type="presOf" srcId="{817B1208-8F95-4A9A-921C-758078863D46}" destId="{6A34140A-8690-46F6-9344-2C8050BA309E}" srcOrd="0" destOrd="0" presId="urn:microsoft.com/office/officeart/2005/8/layout/hierarchy3"/>
    <dgm:cxn modelId="{81885E96-EF5C-4C55-A2A1-5154FDCD376B}" srcId="{615EBC29-5237-4122-B75C-A16997EAEA84}" destId="{58388975-7F56-4DFF-A109-5F5204E3A81E}" srcOrd="0" destOrd="0" parTransId="{D4DC4F90-63F7-483A-BB1E-EDB07AB079DF}" sibTransId="{DC1312FF-B283-409C-ACB7-3B77098E64FE}"/>
    <dgm:cxn modelId="{6CF757F2-9B74-47B3-8A8E-CF9C1030F5E2}" srcId="{DE97C5FA-3998-4203-926A-22B9B9BFDDCB}" destId="{615EBC29-5237-4122-B75C-A16997EAEA84}" srcOrd="3" destOrd="0" parTransId="{9D11AB72-E69C-408B-A8DA-F8EDDE587C69}" sibTransId="{B201A501-4CE6-4627-A254-2BDA0AB87623}"/>
    <dgm:cxn modelId="{00837E27-41F2-4C39-80FE-73E624A799F2}" type="presOf" srcId="{615EBC29-5237-4122-B75C-A16997EAEA84}" destId="{9E7A735B-70B3-4A32-917B-AE004933A3A9}" srcOrd="1" destOrd="0" presId="urn:microsoft.com/office/officeart/2005/8/layout/hierarchy3"/>
    <dgm:cxn modelId="{C27C279E-67F2-48F0-ACCB-3B3C6FAB1394}" srcId="{A839FD2E-D8CD-455F-BFD6-816D3CCC69D2}" destId="{1742E424-645E-44A8-AFB6-2D1077B918D3}" srcOrd="3" destOrd="0" parTransId="{19410C67-8D22-4870-B485-D7E1202F91C1}" sibTransId="{BFBD9EE3-B31E-444B-8C0A-0326D2EB6B67}"/>
    <dgm:cxn modelId="{DD9A732A-227E-4195-B7B5-287A1671BB11}" srcId="{93421407-CBCC-4587-9AD5-F31166ECAA2E}" destId="{3D0F98B2-B4EA-403F-9011-874823C4C579}" srcOrd="1" destOrd="0" parTransId="{EAF69F34-EC3B-4EC3-97C4-ED9AED39F6A0}" sibTransId="{7747E55B-E6E1-41A2-98A1-9BE1A6C8C5BF}"/>
    <dgm:cxn modelId="{94466ED3-FDD1-46E5-8946-9CC77F538E13}" type="presOf" srcId="{0850396A-CC29-4A04-A8A6-D32156643877}" destId="{44091366-F911-450F-A6B0-B64C925539FC}" srcOrd="0" destOrd="0" presId="urn:microsoft.com/office/officeart/2005/8/layout/hierarchy3"/>
    <dgm:cxn modelId="{5E9D6ECB-941F-4807-BE1E-14030A96A8B9}" type="presOf" srcId="{C4ED7208-4072-4E24-A7DC-CE2C864F67E2}" destId="{87FE869A-135F-4845-A3A4-887D78981934}" srcOrd="0" destOrd="0" presId="urn:microsoft.com/office/officeart/2005/8/layout/hierarchy3"/>
    <dgm:cxn modelId="{74E64530-C420-4B86-89A3-60E957B5F6A4}" srcId="{93421407-CBCC-4587-9AD5-F31166ECAA2E}" destId="{CC1ADBCB-9823-47A3-B949-D05527B33CDF}" srcOrd="2" destOrd="0" parTransId="{4C22E0F0-15B7-4374-A66A-49A799123E24}" sibTransId="{0878F33E-2068-494C-9D3D-913A03BDDE84}"/>
    <dgm:cxn modelId="{714ACA10-16DC-4D0C-86CA-06384C3EB1BF}" srcId="{E236C7E6-B5E4-46CB-AA55-D5F4578A763A}" destId="{8C21D9FF-9C8F-457B-8175-CDAACBE68B46}" srcOrd="3" destOrd="0" parTransId="{B4121F17-50E5-414D-B9C6-FC75850EB576}" sibTransId="{AE4087D2-9C75-4F28-A2CD-35060944775C}"/>
    <dgm:cxn modelId="{A1D984AD-637B-48C4-BCFB-347879BD9840}" type="presOf" srcId="{93421407-CBCC-4587-9AD5-F31166ECAA2E}" destId="{44DEC89B-4C0B-47DB-A064-A9D820C0D6DB}" srcOrd="1" destOrd="0" presId="urn:microsoft.com/office/officeart/2005/8/layout/hierarchy3"/>
    <dgm:cxn modelId="{38808728-B615-4627-BF2B-0771D9245BEB}" type="presOf" srcId="{1D786131-48C5-4214-BC34-78E4A9261199}" destId="{65A264DA-A1EC-4981-A18F-204975C9AB95}" srcOrd="0" destOrd="0" presId="urn:microsoft.com/office/officeart/2005/8/layout/hierarchy3"/>
    <dgm:cxn modelId="{3FC224E3-66F5-48CF-A1DF-201C63FBB594}" srcId="{E236C7E6-B5E4-46CB-AA55-D5F4578A763A}" destId="{27C80A0A-5984-4784-A6C1-02927FF2B347}" srcOrd="0" destOrd="0" parTransId="{0F46AFA9-1B42-4A8B-8785-0F188039463F}" sibTransId="{1F7103C1-E723-4BB9-803B-252A1A86C3F1}"/>
    <dgm:cxn modelId="{FC97A550-5ABA-44C7-970F-5289E90AC60A}" type="presOf" srcId="{4C22E0F0-15B7-4374-A66A-49A799123E24}" destId="{98C2B968-3BE3-435A-9EB0-C2EAFD8FF3D3}" srcOrd="0" destOrd="0" presId="urn:microsoft.com/office/officeart/2005/8/layout/hierarchy3"/>
    <dgm:cxn modelId="{EAB3627A-FAC3-4AEF-9CA0-DEE562CD7E25}" type="presOf" srcId="{D6F68388-EA63-4EBD-B2BC-380A94A463FE}" destId="{EB7027FA-0AB7-4242-89DE-8F8867479AD1}" srcOrd="0" destOrd="0" presId="urn:microsoft.com/office/officeart/2005/8/layout/hierarchy3"/>
    <dgm:cxn modelId="{97E9F52F-EA35-4359-A1C4-2E1D30577994}" type="presOf" srcId="{20F28546-B566-409C-96EB-A85B737512EC}" destId="{F637D683-6540-4E43-BBE6-E13D1136C3FE}" srcOrd="0" destOrd="0" presId="urn:microsoft.com/office/officeart/2005/8/layout/hierarchy3"/>
    <dgm:cxn modelId="{299DB15A-BA0C-4219-B949-56EFAF0E0C1A}" type="presOf" srcId="{E236C7E6-B5E4-46CB-AA55-D5F4578A763A}" destId="{4E2D2AC7-18BC-4A3C-ABF2-819AE86E6992}" srcOrd="0" destOrd="0" presId="urn:microsoft.com/office/officeart/2005/8/layout/hierarchy3"/>
    <dgm:cxn modelId="{87B6E1B0-FFB4-4235-A5FC-901C9A35E191}" type="presOf" srcId="{8C21D9FF-9C8F-457B-8175-CDAACBE68B46}" destId="{6C57FB1C-A2F2-47B6-93B0-2AA30A4E2805}" srcOrd="0" destOrd="0" presId="urn:microsoft.com/office/officeart/2005/8/layout/hierarchy3"/>
    <dgm:cxn modelId="{99F3052F-A6FB-4234-BFDE-C137A7381C4B}" type="presOf" srcId="{D6B23934-1421-4ACC-AEB4-E302DC697333}" destId="{ABEDCE3D-9DD7-41D7-BD7D-DE25CC838C21}" srcOrd="0" destOrd="0" presId="urn:microsoft.com/office/officeart/2005/8/layout/hierarchy3"/>
    <dgm:cxn modelId="{65C9AEFD-5EE3-4D6E-A7A9-743A3497A9C5}" srcId="{615EBC29-5237-4122-B75C-A16997EAEA84}" destId="{C4ED7208-4072-4E24-A7DC-CE2C864F67E2}" srcOrd="2" destOrd="0" parTransId="{817B1208-8F95-4A9A-921C-758078863D46}" sibTransId="{71FDDF32-A45D-48E6-89F2-6F0C5FD805A5}"/>
    <dgm:cxn modelId="{5963A631-8579-4A84-B5CD-9C8B0D9AE493}" type="presOf" srcId="{CC1ADBCB-9823-47A3-B949-D05527B33CDF}" destId="{ED5CC579-7DA7-42D0-9530-1895C9AFCF6A}" srcOrd="0" destOrd="0" presId="urn:microsoft.com/office/officeart/2005/8/layout/hierarchy3"/>
    <dgm:cxn modelId="{24F46402-C264-4143-BF76-017B0BC47FA8}" type="presOf" srcId="{58388975-7F56-4DFF-A109-5F5204E3A81E}" destId="{860922CA-64C7-4626-988B-6444246CEA1D}" srcOrd="0" destOrd="0" presId="urn:microsoft.com/office/officeart/2005/8/layout/hierarchy3"/>
    <dgm:cxn modelId="{A5A8098C-559F-4D7B-8661-F457A3855ADE}" type="presOf" srcId="{27C80A0A-5984-4784-A6C1-02927FF2B347}" destId="{37DE87B1-0EFC-4F73-8B89-015012D560F7}" srcOrd="0" destOrd="0" presId="urn:microsoft.com/office/officeart/2005/8/layout/hierarchy3"/>
    <dgm:cxn modelId="{E919C2F4-A496-4CF2-8D85-B54F8E7DC931}" type="presOf" srcId="{19410C67-8D22-4870-B485-D7E1202F91C1}" destId="{C2BD70C1-3699-483D-A78D-B0AD7C594A1E}" srcOrd="0" destOrd="0" presId="urn:microsoft.com/office/officeart/2005/8/layout/hierarchy3"/>
    <dgm:cxn modelId="{CE3E1044-F230-4101-B0EE-3D03C3825FCE}" type="presOf" srcId="{EAF69F34-EC3B-4EC3-97C4-ED9AED39F6A0}" destId="{01DCA3B9-FBD6-4DB1-950E-F81B03901B62}" srcOrd="0" destOrd="0" presId="urn:microsoft.com/office/officeart/2005/8/layout/hierarchy3"/>
    <dgm:cxn modelId="{9ED2F17B-DB19-4DF3-9796-728300B92E7A}" srcId="{A839FD2E-D8CD-455F-BFD6-816D3CCC69D2}" destId="{0850396A-CC29-4A04-A8A6-D32156643877}" srcOrd="0" destOrd="0" parTransId="{49734FFA-CC58-4137-96C5-0F774F3B5C4F}" sibTransId="{E8BF17EE-3879-40BB-8366-9D92AAD92BBD}"/>
    <dgm:cxn modelId="{D23C9EB6-DC25-4641-9759-B0F620A2A2E7}" srcId="{615EBC29-5237-4122-B75C-A16997EAEA84}" destId="{1D786131-48C5-4214-BC34-78E4A9261199}" srcOrd="1" destOrd="0" parTransId="{41603588-2DFA-463A-A7EF-FED353E80F35}" sibTransId="{2957480F-F3F4-43B7-A0D3-BBC01778C9FA}"/>
    <dgm:cxn modelId="{4EB4183B-3951-4539-9354-99A3A6C46B7D}" srcId="{A839FD2E-D8CD-455F-BFD6-816D3CCC69D2}" destId="{DAF435FA-27FE-496A-B78E-CB1B4479818E}" srcOrd="1" destOrd="0" parTransId="{4E811B63-F5B3-4242-9C42-52F3D390ECD7}" sibTransId="{05091A0E-50EB-40F7-8E6D-5A98C3D06CE0}"/>
    <dgm:cxn modelId="{C9E328EF-A0A2-40ED-99FF-0D7FF8E448C0}" type="presOf" srcId="{D4DC4F90-63F7-483A-BB1E-EDB07AB079DF}" destId="{13A68FB2-916E-4ABC-AC30-708242CE7D68}" srcOrd="0" destOrd="0" presId="urn:microsoft.com/office/officeart/2005/8/layout/hierarchy3"/>
    <dgm:cxn modelId="{721BDADC-52C9-4EF6-B067-FF48B9A16D7A}" type="presOf" srcId="{93421407-CBCC-4587-9AD5-F31166ECAA2E}" destId="{C5FB0FCE-9AAC-49BA-9846-55FDC7BBB57A}" srcOrd="0" destOrd="0" presId="urn:microsoft.com/office/officeart/2005/8/layout/hierarchy3"/>
    <dgm:cxn modelId="{12834BA1-51CB-474F-96B1-CB6BBD6EFA51}" srcId="{A839FD2E-D8CD-455F-BFD6-816D3CCC69D2}" destId="{7E3E58CC-BFC8-406D-8E08-0E5514F680E6}" srcOrd="2" destOrd="0" parTransId="{D6B23934-1421-4ACC-AEB4-E302DC697333}" sibTransId="{8C71994F-3016-46FB-8E75-A8FBBAD38364}"/>
    <dgm:cxn modelId="{77F07627-C274-4C2C-BECF-D067E735488C}" srcId="{93421407-CBCC-4587-9AD5-F31166ECAA2E}" destId="{20F28546-B566-409C-96EB-A85B737512EC}" srcOrd="0" destOrd="0" parTransId="{CFA9FBAD-E8BF-4C20-A6EF-D6BDAA196A28}" sibTransId="{4C76A6DC-798C-4307-8CAC-BE41E8FD8C17}"/>
    <dgm:cxn modelId="{12C70882-20EE-4324-8D2C-39BA9DD5C774}" type="presParOf" srcId="{8161D163-F08E-4D48-9C86-9623786328A8}" destId="{D08528BD-42EC-41DD-BB93-6DEADD9303A8}" srcOrd="0" destOrd="0" presId="urn:microsoft.com/office/officeart/2005/8/layout/hierarchy3"/>
    <dgm:cxn modelId="{E2AB3F96-88EC-4B57-975B-1F1490CAE097}" type="presParOf" srcId="{D08528BD-42EC-41DD-BB93-6DEADD9303A8}" destId="{A2C3CD1F-D8D8-4F8C-BA91-E6C4BDD81C2D}" srcOrd="0" destOrd="0" presId="urn:microsoft.com/office/officeart/2005/8/layout/hierarchy3"/>
    <dgm:cxn modelId="{A93D20E9-A408-4856-82B0-F145F2495D48}" type="presParOf" srcId="{A2C3CD1F-D8D8-4F8C-BA91-E6C4BDD81C2D}" destId="{AB92AB95-F443-4B19-904D-3AF4ECB6D8F1}" srcOrd="0" destOrd="0" presId="urn:microsoft.com/office/officeart/2005/8/layout/hierarchy3"/>
    <dgm:cxn modelId="{76C388DE-D430-41AE-9017-DEC94254C074}" type="presParOf" srcId="{A2C3CD1F-D8D8-4F8C-BA91-E6C4BDD81C2D}" destId="{7D1745AC-238E-4A4C-A0EB-76949C4C7C63}" srcOrd="1" destOrd="0" presId="urn:microsoft.com/office/officeart/2005/8/layout/hierarchy3"/>
    <dgm:cxn modelId="{CC66F7A6-E614-4E4E-9689-26D11B6C182C}" type="presParOf" srcId="{D08528BD-42EC-41DD-BB93-6DEADD9303A8}" destId="{637A7B6F-7170-4AEE-9619-805B60398711}" srcOrd="1" destOrd="0" presId="urn:microsoft.com/office/officeart/2005/8/layout/hierarchy3"/>
    <dgm:cxn modelId="{EDA3FC9B-0DF3-4B0F-BDF8-56489EFC534E}" type="presParOf" srcId="{637A7B6F-7170-4AEE-9619-805B60398711}" destId="{9D9A9019-2179-488D-AEE3-F5756198EB22}" srcOrd="0" destOrd="0" presId="urn:microsoft.com/office/officeart/2005/8/layout/hierarchy3"/>
    <dgm:cxn modelId="{7A6AAC5C-BA7C-4253-9340-7DFD3399FD8C}" type="presParOf" srcId="{637A7B6F-7170-4AEE-9619-805B60398711}" destId="{44091366-F911-450F-A6B0-B64C925539FC}" srcOrd="1" destOrd="0" presId="urn:microsoft.com/office/officeart/2005/8/layout/hierarchy3"/>
    <dgm:cxn modelId="{EE6D713E-340F-43B3-99D0-8CA32EDCD1B2}" type="presParOf" srcId="{637A7B6F-7170-4AEE-9619-805B60398711}" destId="{6E337861-1AEA-4E2E-8D9F-706796D25329}" srcOrd="2" destOrd="0" presId="urn:microsoft.com/office/officeart/2005/8/layout/hierarchy3"/>
    <dgm:cxn modelId="{00E6B2B1-6E7E-4B53-BC77-C7E237A89615}" type="presParOf" srcId="{637A7B6F-7170-4AEE-9619-805B60398711}" destId="{93553DF6-877C-4E1E-8ED2-3E6841C79EE0}" srcOrd="3" destOrd="0" presId="urn:microsoft.com/office/officeart/2005/8/layout/hierarchy3"/>
    <dgm:cxn modelId="{CFC4A357-4669-4698-8924-B2912EE09F42}" type="presParOf" srcId="{637A7B6F-7170-4AEE-9619-805B60398711}" destId="{ABEDCE3D-9DD7-41D7-BD7D-DE25CC838C21}" srcOrd="4" destOrd="0" presId="urn:microsoft.com/office/officeart/2005/8/layout/hierarchy3"/>
    <dgm:cxn modelId="{9DF2CC18-19B2-4202-BCF3-DBA61A44BACA}" type="presParOf" srcId="{637A7B6F-7170-4AEE-9619-805B60398711}" destId="{382C5780-0918-483E-9D37-214154B526E0}" srcOrd="5" destOrd="0" presId="urn:microsoft.com/office/officeart/2005/8/layout/hierarchy3"/>
    <dgm:cxn modelId="{80E1749D-A2D4-4C20-BD7F-69DED5EAA9FC}" type="presParOf" srcId="{637A7B6F-7170-4AEE-9619-805B60398711}" destId="{C2BD70C1-3699-483D-A78D-B0AD7C594A1E}" srcOrd="6" destOrd="0" presId="urn:microsoft.com/office/officeart/2005/8/layout/hierarchy3"/>
    <dgm:cxn modelId="{5A0D3654-5C17-4432-95AD-A70235DD3DCE}" type="presParOf" srcId="{637A7B6F-7170-4AEE-9619-805B60398711}" destId="{21318D75-4E1A-4AFE-B55E-04E7D905FAA3}" srcOrd="7" destOrd="0" presId="urn:microsoft.com/office/officeart/2005/8/layout/hierarchy3"/>
    <dgm:cxn modelId="{EA8611E4-270E-4751-B477-BC95D35C338B}" type="presParOf" srcId="{8161D163-F08E-4D48-9C86-9623786328A8}" destId="{5A49D5E8-20D8-4E72-997C-E4DFBB0AA0D9}" srcOrd="1" destOrd="0" presId="urn:microsoft.com/office/officeart/2005/8/layout/hierarchy3"/>
    <dgm:cxn modelId="{4C1AA698-AB4C-4D2F-94C2-D77132B27560}" type="presParOf" srcId="{5A49D5E8-20D8-4E72-997C-E4DFBB0AA0D9}" destId="{8443C24E-108E-4273-A636-59D62BF337AA}" srcOrd="0" destOrd="0" presId="urn:microsoft.com/office/officeart/2005/8/layout/hierarchy3"/>
    <dgm:cxn modelId="{662473B0-5046-44F9-ACC9-99233192BC3E}" type="presParOf" srcId="{8443C24E-108E-4273-A636-59D62BF337AA}" destId="{C5FB0FCE-9AAC-49BA-9846-55FDC7BBB57A}" srcOrd="0" destOrd="0" presId="urn:microsoft.com/office/officeart/2005/8/layout/hierarchy3"/>
    <dgm:cxn modelId="{4B92BFD2-87F0-411B-81C5-BAD32327ADE1}" type="presParOf" srcId="{8443C24E-108E-4273-A636-59D62BF337AA}" destId="{44DEC89B-4C0B-47DB-A064-A9D820C0D6DB}" srcOrd="1" destOrd="0" presId="urn:microsoft.com/office/officeart/2005/8/layout/hierarchy3"/>
    <dgm:cxn modelId="{A21300C2-8231-4790-B8B8-89BD181DD850}" type="presParOf" srcId="{5A49D5E8-20D8-4E72-997C-E4DFBB0AA0D9}" destId="{C27F7591-6BE5-41C6-81DE-88AEB73C220C}" srcOrd="1" destOrd="0" presId="urn:microsoft.com/office/officeart/2005/8/layout/hierarchy3"/>
    <dgm:cxn modelId="{9C12306E-92C7-4996-831E-4712871F0C90}" type="presParOf" srcId="{C27F7591-6BE5-41C6-81DE-88AEB73C220C}" destId="{4BA5D4AE-49E4-425D-9AA4-8B44CFA6292D}" srcOrd="0" destOrd="0" presId="urn:microsoft.com/office/officeart/2005/8/layout/hierarchy3"/>
    <dgm:cxn modelId="{D81FEB49-26CC-4ECF-B7C0-B44332E93834}" type="presParOf" srcId="{C27F7591-6BE5-41C6-81DE-88AEB73C220C}" destId="{F637D683-6540-4E43-BBE6-E13D1136C3FE}" srcOrd="1" destOrd="0" presId="urn:microsoft.com/office/officeart/2005/8/layout/hierarchy3"/>
    <dgm:cxn modelId="{7C1B873E-25F8-497D-AB49-F8256C14DAF1}" type="presParOf" srcId="{C27F7591-6BE5-41C6-81DE-88AEB73C220C}" destId="{01DCA3B9-FBD6-4DB1-950E-F81B03901B62}" srcOrd="2" destOrd="0" presId="urn:microsoft.com/office/officeart/2005/8/layout/hierarchy3"/>
    <dgm:cxn modelId="{049C1D58-A1F1-4A4C-88E2-95AC66D32269}" type="presParOf" srcId="{C27F7591-6BE5-41C6-81DE-88AEB73C220C}" destId="{9F722225-BF30-4BB3-A143-767E7F18EB8E}" srcOrd="3" destOrd="0" presId="urn:microsoft.com/office/officeart/2005/8/layout/hierarchy3"/>
    <dgm:cxn modelId="{D94EE1DC-10D0-40A4-9C7D-C653E9CA27E9}" type="presParOf" srcId="{C27F7591-6BE5-41C6-81DE-88AEB73C220C}" destId="{98C2B968-3BE3-435A-9EB0-C2EAFD8FF3D3}" srcOrd="4" destOrd="0" presId="urn:microsoft.com/office/officeart/2005/8/layout/hierarchy3"/>
    <dgm:cxn modelId="{6BEA6FA3-AF8B-442E-A084-834DF5B82770}" type="presParOf" srcId="{C27F7591-6BE5-41C6-81DE-88AEB73C220C}" destId="{ED5CC579-7DA7-42D0-9530-1895C9AFCF6A}" srcOrd="5" destOrd="0" presId="urn:microsoft.com/office/officeart/2005/8/layout/hierarchy3"/>
    <dgm:cxn modelId="{5786FE83-E310-4A3C-8423-DF0AF6A6D1A9}" type="presParOf" srcId="{8161D163-F08E-4D48-9C86-9623786328A8}" destId="{3D3FC7BF-86E9-41AB-9B96-BFDA091C9D25}" srcOrd="2" destOrd="0" presId="urn:microsoft.com/office/officeart/2005/8/layout/hierarchy3"/>
    <dgm:cxn modelId="{BCC7696D-09F5-4F0D-AFC8-F945AAC4C2AC}" type="presParOf" srcId="{3D3FC7BF-86E9-41AB-9B96-BFDA091C9D25}" destId="{AAAB1172-F807-40E8-B936-6B5973E5B144}" srcOrd="0" destOrd="0" presId="urn:microsoft.com/office/officeart/2005/8/layout/hierarchy3"/>
    <dgm:cxn modelId="{71B86A13-AEDD-46D7-A35D-273FE780C130}" type="presParOf" srcId="{AAAB1172-F807-40E8-B936-6B5973E5B144}" destId="{4E2D2AC7-18BC-4A3C-ABF2-819AE86E6992}" srcOrd="0" destOrd="0" presId="urn:microsoft.com/office/officeart/2005/8/layout/hierarchy3"/>
    <dgm:cxn modelId="{2F654A22-1967-4926-AB73-8BD9FAA0286D}" type="presParOf" srcId="{AAAB1172-F807-40E8-B936-6B5973E5B144}" destId="{56671697-8A37-45D9-A275-174F0054E21D}" srcOrd="1" destOrd="0" presId="urn:microsoft.com/office/officeart/2005/8/layout/hierarchy3"/>
    <dgm:cxn modelId="{79FF6F48-A940-4A6F-9A30-1D7D1118585D}" type="presParOf" srcId="{3D3FC7BF-86E9-41AB-9B96-BFDA091C9D25}" destId="{5A82BDDD-E335-4BDA-858A-E4FB465456F0}" srcOrd="1" destOrd="0" presId="urn:microsoft.com/office/officeart/2005/8/layout/hierarchy3"/>
    <dgm:cxn modelId="{70FBB42C-FCC6-44C6-AB26-DB5FF0D60199}" type="presParOf" srcId="{5A82BDDD-E335-4BDA-858A-E4FB465456F0}" destId="{DA18210F-4E96-4306-BE15-0C0D44148B4A}" srcOrd="0" destOrd="0" presId="urn:microsoft.com/office/officeart/2005/8/layout/hierarchy3"/>
    <dgm:cxn modelId="{6976C919-5A78-4490-A1E7-AEB307A10822}" type="presParOf" srcId="{5A82BDDD-E335-4BDA-858A-E4FB465456F0}" destId="{37DE87B1-0EFC-4F73-8B89-015012D560F7}" srcOrd="1" destOrd="0" presId="urn:microsoft.com/office/officeart/2005/8/layout/hierarchy3"/>
    <dgm:cxn modelId="{4BC66EA9-B719-43B0-A2E8-A44D0AB611C9}" type="presParOf" srcId="{5A82BDDD-E335-4BDA-858A-E4FB465456F0}" destId="{C20C6086-996C-42BC-82B5-C6EACAF68B61}" srcOrd="2" destOrd="0" presId="urn:microsoft.com/office/officeart/2005/8/layout/hierarchy3"/>
    <dgm:cxn modelId="{0DE57D67-446B-4325-ADB7-A8DE7E25C411}" type="presParOf" srcId="{5A82BDDD-E335-4BDA-858A-E4FB465456F0}" destId="{EB7027FA-0AB7-4242-89DE-8F8867479AD1}" srcOrd="3" destOrd="0" presId="urn:microsoft.com/office/officeart/2005/8/layout/hierarchy3"/>
    <dgm:cxn modelId="{F65C3EF6-FE77-4220-9058-765F1E885975}" type="presParOf" srcId="{5A82BDDD-E335-4BDA-858A-E4FB465456F0}" destId="{47C5ACFC-50D8-4092-958C-8CBF7D4D0E33}" srcOrd="4" destOrd="0" presId="urn:microsoft.com/office/officeart/2005/8/layout/hierarchy3"/>
    <dgm:cxn modelId="{6AC34C78-6A74-42BA-997F-6A05D9FAE93C}" type="presParOf" srcId="{5A82BDDD-E335-4BDA-858A-E4FB465456F0}" destId="{2557BFE4-235F-4432-B166-18D9F26B9799}" srcOrd="5" destOrd="0" presId="urn:microsoft.com/office/officeart/2005/8/layout/hierarchy3"/>
    <dgm:cxn modelId="{9648A1D2-B0A1-49E3-9315-BA46B545A87D}" type="presParOf" srcId="{5A82BDDD-E335-4BDA-858A-E4FB465456F0}" destId="{4FF2E1AF-FF57-4134-9EF5-7228EFFCE269}" srcOrd="6" destOrd="0" presId="urn:microsoft.com/office/officeart/2005/8/layout/hierarchy3"/>
    <dgm:cxn modelId="{3DAF4C13-07AE-48B7-9ABB-8F1ED53BB2BE}" type="presParOf" srcId="{5A82BDDD-E335-4BDA-858A-E4FB465456F0}" destId="{6C57FB1C-A2F2-47B6-93B0-2AA30A4E2805}" srcOrd="7" destOrd="0" presId="urn:microsoft.com/office/officeart/2005/8/layout/hierarchy3"/>
    <dgm:cxn modelId="{DC0C7510-E29B-40A2-86F8-5FDF007FA348}" type="presParOf" srcId="{8161D163-F08E-4D48-9C86-9623786328A8}" destId="{C9E3E477-8A52-4818-BC9B-CE832480B876}" srcOrd="3" destOrd="0" presId="urn:microsoft.com/office/officeart/2005/8/layout/hierarchy3"/>
    <dgm:cxn modelId="{FEE5C5C0-6D07-45BE-8A5F-F5A2ADDDDDE8}" type="presParOf" srcId="{C9E3E477-8A52-4818-BC9B-CE832480B876}" destId="{04745C6D-A179-4513-B35D-7ED6E9D9CF3C}" srcOrd="0" destOrd="0" presId="urn:microsoft.com/office/officeart/2005/8/layout/hierarchy3"/>
    <dgm:cxn modelId="{B4F35951-AC7B-443C-A237-33B966E80D87}" type="presParOf" srcId="{04745C6D-A179-4513-B35D-7ED6E9D9CF3C}" destId="{0A810D8C-CB89-4F45-A8B1-0854DEE96BAC}" srcOrd="0" destOrd="0" presId="urn:microsoft.com/office/officeart/2005/8/layout/hierarchy3"/>
    <dgm:cxn modelId="{C7772F9E-FDC7-4416-9BEC-310AF4E33B39}" type="presParOf" srcId="{04745C6D-A179-4513-B35D-7ED6E9D9CF3C}" destId="{9E7A735B-70B3-4A32-917B-AE004933A3A9}" srcOrd="1" destOrd="0" presId="urn:microsoft.com/office/officeart/2005/8/layout/hierarchy3"/>
    <dgm:cxn modelId="{35969BAA-A9E6-4E74-B608-9617D6329E2B}" type="presParOf" srcId="{C9E3E477-8A52-4818-BC9B-CE832480B876}" destId="{5557E416-24FC-4073-9C74-77B622DE337D}" srcOrd="1" destOrd="0" presId="urn:microsoft.com/office/officeart/2005/8/layout/hierarchy3"/>
    <dgm:cxn modelId="{6BDDC0E3-6FF5-44AA-80F4-15558EA282E0}" type="presParOf" srcId="{5557E416-24FC-4073-9C74-77B622DE337D}" destId="{13A68FB2-916E-4ABC-AC30-708242CE7D68}" srcOrd="0" destOrd="0" presId="urn:microsoft.com/office/officeart/2005/8/layout/hierarchy3"/>
    <dgm:cxn modelId="{18DEBCA6-1FA5-4F2B-B8C8-B30538C43318}" type="presParOf" srcId="{5557E416-24FC-4073-9C74-77B622DE337D}" destId="{860922CA-64C7-4626-988B-6444246CEA1D}" srcOrd="1" destOrd="0" presId="urn:microsoft.com/office/officeart/2005/8/layout/hierarchy3"/>
    <dgm:cxn modelId="{102E47E2-3BD9-4AD6-AC51-2FC46C9F29F2}" type="presParOf" srcId="{5557E416-24FC-4073-9C74-77B622DE337D}" destId="{2D1B7CEB-DD60-4D95-BB16-DAD48120237B}" srcOrd="2" destOrd="0" presId="urn:microsoft.com/office/officeart/2005/8/layout/hierarchy3"/>
    <dgm:cxn modelId="{B0AC00D3-3CE0-4CA4-BB2B-CE6F9DFD8131}" type="presParOf" srcId="{5557E416-24FC-4073-9C74-77B622DE337D}" destId="{65A264DA-A1EC-4981-A18F-204975C9AB95}" srcOrd="3" destOrd="0" presId="urn:microsoft.com/office/officeart/2005/8/layout/hierarchy3"/>
    <dgm:cxn modelId="{7564C65C-FDA0-4A35-B84E-0589AA5DF067}" type="presParOf" srcId="{5557E416-24FC-4073-9C74-77B622DE337D}" destId="{6A34140A-8690-46F6-9344-2C8050BA309E}" srcOrd="4" destOrd="0" presId="urn:microsoft.com/office/officeart/2005/8/layout/hierarchy3"/>
    <dgm:cxn modelId="{081BC6A8-DDEF-40F2-A148-67D363D934F5}" type="presParOf" srcId="{5557E416-24FC-4073-9C74-77B622DE337D}" destId="{87FE869A-135F-4845-A3A4-887D78981934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5B6E30-5DBA-4B3C-9B88-D11D08155ABC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DD1B3F9-410B-49B7-9FF7-651F83BA3F06}">
      <dgm:prSet phldrT="[文字]" custT="1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900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rPr>
            <a:t>數位化及加值應用</a:t>
          </a:r>
          <a:r>
            <a:rPr lang="en-US" altLang="zh-TW" sz="900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rPr>
            <a:t>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900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rPr>
            <a:t>Digitization and value added application</a:t>
          </a:r>
          <a:endParaRPr lang="zh-TW" altLang="en-US" sz="9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8A3C7D-BF3A-452E-BBB9-3BB1A178D176}" type="parTrans" cxnId="{BEA1502C-6108-4571-B1DF-64162BE5658C}">
      <dgm:prSet/>
      <dgm:spPr/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96F5B38F-A1E8-46A2-AB49-B049BEA640BA}" type="sibTrans" cxnId="{BEA1502C-6108-4571-B1DF-64162BE5658C}">
      <dgm:prSet/>
      <dgm:spPr/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C97EF66A-EBF2-4790-8C09-6055393E7B03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8575">
          <a:solidFill>
            <a:srgbClr val="0070C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800" b="1" dirty="0">
              <a:latin typeface="微軟正黑體" pitchFamily="34" charset="-120"/>
              <a:ea typeface="微軟正黑體" pitchFamily="34" charset="-120"/>
            </a:rPr>
            <a:t>學術研究</a:t>
          </a:r>
          <a:r>
            <a:rPr lang="en-US" altLang="zh-TW" sz="800" b="1" dirty="0">
              <a:latin typeface="微軟正黑體" pitchFamily="34" charset="-120"/>
              <a:ea typeface="微軟正黑體" pitchFamily="34" charset="-120"/>
            </a:rPr>
            <a:t>Academic research</a:t>
          </a:r>
          <a:endParaRPr lang="zh-TW" altLang="en-US" sz="800" dirty="0">
            <a:solidFill>
              <a:schemeClr val="tx1"/>
            </a:solidFill>
            <a:effectLst/>
          </a:endParaRPr>
        </a:p>
      </dgm:t>
    </dgm:pt>
    <dgm:pt modelId="{99F0238C-C6E2-4237-9479-48C5E636FD1B}" type="parTrans" cxnId="{A52B5E4A-5F06-4095-9D2C-430E01B8D8E3}">
      <dgm:prSet/>
      <dgm:spPr>
        <a:solidFill>
          <a:srgbClr val="0070C0"/>
        </a:solidFill>
      </dgm:spPr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43B05F2D-6DC8-4968-B149-4BB78E296FA6}" type="sibTrans" cxnId="{A52B5E4A-5F06-4095-9D2C-430E01B8D8E3}">
      <dgm:prSet/>
      <dgm:spPr/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E8AE6A1F-22F4-41A2-809F-AE04E826E96D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8575">
          <a:solidFill>
            <a:srgbClr val="0070C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800" b="1" dirty="0">
              <a:solidFill>
                <a:schemeClr val="tx1"/>
              </a:solidFill>
              <a:effectLst/>
            </a:rPr>
            <a:t>資料平台</a:t>
          </a:r>
          <a:endParaRPr lang="en-US" altLang="zh-TW" sz="800" b="1" dirty="0">
            <a:solidFill>
              <a:schemeClr val="tx1"/>
            </a:solidFill>
            <a:effectLst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800" b="1" dirty="0">
              <a:solidFill>
                <a:schemeClr val="tx1"/>
              </a:solidFill>
              <a:effectLst/>
            </a:rPr>
            <a:t>Data platform</a:t>
          </a:r>
          <a:endParaRPr lang="zh-TW" altLang="en-US" sz="800" b="1" dirty="0">
            <a:solidFill>
              <a:schemeClr val="tx1"/>
            </a:solidFill>
            <a:effectLst/>
          </a:endParaRPr>
        </a:p>
      </dgm:t>
    </dgm:pt>
    <dgm:pt modelId="{42543E24-8DC0-47A6-AF0C-D12BD98545D5}" type="parTrans" cxnId="{E6E88785-5044-4465-A496-7BCE3018FB47}">
      <dgm:prSet/>
      <dgm:spPr>
        <a:solidFill>
          <a:srgbClr val="0070C0"/>
        </a:solidFill>
      </dgm:spPr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9903A8D1-7490-4DC1-9DA0-0B914BA338B9}" type="sibTrans" cxnId="{E6E88785-5044-4465-A496-7BCE3018FB47}">
      <dgm:prSet/>
      <dgm:spPr/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9B0350CB-0697-4003-875F-0B032580280E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8575">
          <a:solidFill>
            <a:srgbClr val="0070C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800" b="1" dirty="0">
              <a:solidFill>
                <a:schemeClr val="tx1"/>
              </a:solidFill>
              <a:effectLst/>
            </a:rPr>
            <a:t>媒體曝光</a:t>
          </a:r>
          <a:endParaRPr lang="en-US" altLang="zh-TW" sz="800" b="1" dirty="0">
            <a:solidFill>
              <a:schemeClr val="tx1"/>
            </a:solidFill>
            <a:effectLst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800" b="1" dirty="0">
              <a:solidFill>
                <a:schemeClr val="tx1"/>
              </a:solidFill>
              <a:effectLst/>
            </a:rPr>
            <a:t>Media exposure</a:t>
          </a:r>
          <a:endParaRPr lang="zh-TW" altLang="en-US" sz="800" b="1" dirty="0">
            <a:solidFill>
              <a:schemeClr val="tx1"/>
            </a:solidFill>
            <a:effectLst/>
          </a:endParaRPr>
        </a:p>
      </dgm:t>
    </dgm:pt>
    <dgm:pt modelId="{36C6BB43-6CF9-44DE-8EAD-5150F34987A5}" type="parTrans" cxnId="{BDA0F5C2-2357-4625-A9F6-A9EF880FBB77}">
      <dgm:prSet/>
      <dgm:spPr>
        <a:solidFill>
          <a:srgbClr val="0070C0"/>
        </a:solidFill>
      </dgm:spPr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EFF6A784-8DB3-4708-9A07-B75DBCB9F17D}" type="sibTrans" cxnId="{BDA0F5C2-2357-4625-A9F6-A9EF880FBB77}">
      <dgm:prSet/>
      <dgm:spPr/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2E867520-1215-4C09-812A-0C1CFC46D1D3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8575">
          <a:solidFill>
            <a:srgbClr val="0070C0"/>
          </a:solidFill>
        </a:ln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800" b="1" dirty="0">
              <a:solidFill>
                <a:schemeClr val="tx1"/>
              </a:solidFill>
              <a:effectLst/>
            </a:rPr>
            <a:t>運動文創</a:t>
          </a:r>
          <a:endParaRPr lang="en-US" altLang="zh-TW" sz="800" b="1" dirty="0">
            <a:solidFill>
              <a:schemeClr val="tx1"/>
            </a:solidFill>
            <a:effectLst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800" b="1" dirty="0">
              <a:solidFill>
                <a:schemeClr val="tx1"/>
              </a:solidFill>
              <a:effectLst/>
            </a:rPr>
            <a:t>Sports cultural and creative</a:t>
          </a:r>
          <a:endParaRPr lang="zh-TW" altLang="en-US" sz="800" b="1" dirty="0">
            <a:solidFill>
              <a:schemeClr val="tx1"/>
            </a:solidFill>
            <a:effectLst/>
          </a:endParaRPr>
        </a:p>
      </dgm:t>
    </dgm:pt>
    <dgm:pt modelId="{9165DBA7-3650-4514-BED9-DB60F839AC8B}" type="parTrans" cxnId="{7EC508BC-0B4B-4FEC-8AC7-F2EC8A29B13A}">
      <dgm:prSet/>
      <dgm:spPr>
        <a:solidFill>
          <a:srgbClr val="0070C0"/>
        </a:solidFill>
      </dgm:spPr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4ADA06A8-CBBF-44D8-828E-518B1538EE32}" type="sibTrans" cxnId="{7EC508BC-0B4B-4FEC-8AC7-F2EC8A29B13A}">
      <dgm:prSet/>
      <dgm:spPr/>
      <dgm:t>
        <a:bodyPr/>
        <a:lstStyle/>
        <a:p>
          <a:pPr>
            <a:lnSpc>
              <a:spcPts val="1500"/>
            </a:lnSpc>
            <a:spcBef>
              <a:spcPts val="0"/>
            </a:spcBef>
          </a:pPr>
          <a:endParaRPr lang="zh-TW" altLang="en-US" sz="1100"/>
        </a:p>
      </dgm:t>
    </dgm:pt>
    <dgm:pt modelId="{FDA6D988-6A1E-4459-8517-C7C03FFF5099}" type="pres">
      <dgm:prSet presAssocID="{A65B6E30-5DBA-4B3C-9B88-D11D08155A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6BFDE4E-CEEB-42A0-9E99-1E81736B1F8E}" type="pres">
      <dgm:prSet presAssocID="{ADD1B3F9-410B-49B7-9FF7-651F83BA3F06}" presName="centerShape" presStyleLbl="node0" presStyleIdx="0" presStyleCnt="1" custScaleX="133344" custScaleY="133344" custLinFactNeighborX="-1312"/>
      <dgm:spPr/>
      <dgm:t>
        <a:bodyPr/>
        <a:lstStyle/>
        <a:p>
          <a:endParaRPr lang="zh-TW" altLang="en-US"/>
        </a:p>
      </dgm:t>
    </dgm:pt>
    <dgm:pt modelId="{9F4732FC-336F-4A36-A115-F8B5BCC536A3}" type="pres">
      <dgm:prSet presAssocID="{99F0238C-C6E2-4237-9479-48C5E636FD1B}" presName="parTrans" presStyleLbl="bgSibTrans2D1" presStyleIdx="0" presStyleCnt="4" custAng="19175228" custFlipHor="1" custScaleX="34248" custLinFactNeighborX="44474" custLinFactNeighborY="5592"/>
      <dgm:spPr/>
      <dgm:t>
        <a:bodyPr/>
        <a:lstStyle/>
        <a:p>
          <a:endParaRPr lang="zh-TW" altLang="en-US"/>
        </a:p>
      </dgm:t>
    </dgm:pt>
    <dgm:pt modelId="{92DBA673-D420-4506-A3E4-2DFA52DA36B4}" type="pres">
      <dgm:prSet presAssocID="{C97EF66A-EBF2-4790-8C09-6055393E7B03}" presName="node" presStyleLbl="node1" presStyleIdx="0" presStyleCnt="4" custRadScaleRad="103186" custRadScaleInc="6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FC6696-3EF6-4A0F-8422-11CDBE490181}" type="pres">
      <dgm:prSet presAssocID="{9165DBA7-3650-4514-BED9-DB60F839AC8B}" presName="parTrans" presStyleLbl="bgSibTrans2D1" presStyleIdx="1" presStyleCnt="4" custAng="14585386" custFlipHor="1" custScaleX="49542" custLinFactNeighborX="7589" custLinFactNeighborY="83591"/>
      <dgm:spPr/>
      <dgm:t>
        <a:bodyPr/>
        <a:lstStyle/>
        <a:p>
          <a:endParaRPr lang="zh-TW" altLang="en-US"/>
        </a:p>
      </dgm:t>
    </dgm:pt>
    <dgm:pt modelId="{E2CF6427-E211-43A3-9131-4D2C32512301}" type="pres">
      <dgm:prSet presAssocID="{2E867520-1215-4C09-812A-0C1CFC46D1D3}" presName="node" presStyleLbl="node1" presStyleIdx="1" presStyleCnt="4" custRadScaleRad="106520" custRadScaleInc="-38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37EC31-1E64-4289-B6F6-EC8811E76833}" type="pres">
      <dgm:prSet presAssocID="{42543E24-8DC0-47A6-AF0C-D12BD98545D5}" presName="parTrans" presStyleLbl="bgSibTrans2D1" presStyleIdx="2" presStyleCnt="4" custAng="7865536" custFlipHor="1" custScaleX="50116" custLinFactNeighborX="-9838" custLinFactNeighborY="77331"/>
      <dgm:spPr/>
      <dgm:t>
        <a:bodyPr/>
        <a:lstStyle/>
        <a:p>
          <a:endParaRPr lang="zh-TW" altLang="en-US"/>
        </a:p>
      </dgm:t>
    </dgm:pt>
    <dgm:pt modelId="{6B7AFE0D-CDAE-405C-8E27-ACA9FA6782E6}" type="pres">
      <dgm:prSet presAssocID="{E8AE6A1F-22F4-41A2-809F-AE04E826E96D}" presName="node" presStyleLbl="node1" presStyleIdx="2" presStyleCnt="4" custRadScaleRad="105329" custRadScaleInc="46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CFB45F-4675-4CDA-B7D2-F4BF4C1F7601}" type="pres">
      <dgm:prSet presAssocID="{36C6BB43-6CF9-44DE-8EAD-5150F34987A5}" presName="parTrans" presStyleLbl="bgSibTrans2D1" presStyleIdx="3" presStyleCnt="4" custAng="10223657" custScaleX="37227" custLinFactNeighborX="-40914"/>
      <dgm:spPr/>
      <dgm:t>
        <a:bodyPr/>
        <a:lstStyle/>
        <a:p>
          <a:endParaRPr lang="zh-TW" altLang="en-US"/>
        </a:p>
      </dgm:t>
    </dgm:pt>
    <dgm:pt modelId="{1F289B76-08D3-4EEA-82A1-43F64B1F783E}" type="pres">
      <dgm:prSet presAssocID="{9B0350CB-0697-4003-875F-0B032580280E}" presName="node" presStyleLbl="node1" presStyleIdx="3" presStyleCnt="4" custRadScaleRad="99975" custRadScaleInc="3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786190-37D3-4B8E-920D-72EA0DA3F70D}" type="presOf" srcId="{9165DBA7-3650-4514-BED9-DB60F839AC8B}" destId="{D2FC6696-3EF6-4A0F-8422-11CDBE490181}" srcOrd="0" destOrd="0" presId="urn:microsoft.com/office/officeart/2005/8/layout/radial4"/>
    <dgm:cxn modelId="{B903AEE7-250E-4A22-B7C6-41B6A186AFC3}" type="presOf" srcId="{99F0238C-C6E2-4237-9479-48C5E636FD1B}" destId="{9F4732FC-336F-4A36-A115-F8B5BCC536A3}" srcOrd="0" destOrd="0" presId="urn:microsoft.com/office/officeart/2005/8/layout/radial4"/>
    <dgm:cxn modelId="{9FE5E7B4-FA0E-4901-AB47-F7A65EBDC1E0}" type="presOf" srcId="{A65B6E30-5DBA-4B3C-9B88-D11D08155ABC}" destId="{FDA6D988-6A1E-4459-8517-C7C03FFF5099}" srcOrd="0" destOrd="0" presId="urn:microsoft.com/office/officeart/2005/8/layout/radial4"/>
    <dgm:cxn modelId="{D960E3BC-762B-49CE-8C71-3DDD026E0CBE}" type="presOf" srcId="{9B0350CB-0697-4003-875F-0B032580280E}" destId="{1F289B76-08D3-4EEA-82A1-43F64B1F783E}" srcOrd="0" destOrd="0" presId="urn:microsoft.com/office/officeart/2005/8/layout/radial4"/>
    <dgm:cxn modelId="{18458A2C-B98F-4BD4-A849-573C49064E13}" type="presOf" srcId="{ADD1B3F9-410B-49B7-9FF7-651F83BA3F06}" destId="{A6BFDE4E-CEEB-42A0-9E99-1E81736B1F8E}" srcOrd="0" destOrd="0" presId="urn:microsoft.com/office/officeart/2005/8/layout/radial4"/>
    <dgm:cxn modelId="{E6E88785-5044-4465-A496-7BCE3018FB47}" srcId="{ADD1B3F9-410B-49B7-9FF7-651F83BA3F06}" destId="{E8AE6A1F-22F4-41A2-809F-AE04E826E96D}" srcOrd="2" destOrd="0" parTransId="{42543E24-8DC0-47A6-AF0C-D12BD98545D5}" sibTransId="{9903A8D1-7490-4DC1-9DA0-0B914BA338B9}"/>
    <dgm:cxn modelId="{A52B5E4A-5F06-4095-9D2C-430E01B8D8E3}" srcId="{ADD1B3F9-410B-49B7-9FF7-651F83BA3F06}" destId="{C97EF66A-EBF2-4790-8C09-6055393E7B03}" srcOrd="0" destOrd="0" parTransId="{99F0238C-C6E2-4237-9479-48C5E636FD1B}" sibTransId="{43B05F2D-6DC8-4968-B149-4BB78E296FA6}"/>
    <dgm:cxn modelId="{9F9CFDC3-B922-4AB2-BB77-91C860400831}" type="presOf" srcId="{E8AE6A1F-22F4-41A2-809F-AE04E826E96D}" destId="{6B7AFE0D-CDAE-405C-8E27-ACA9FA6782E6}" srcOrd="0" destOrd="0" presId="urn:microsoft.com/office/officeart/2005/8/layout/radial4"/>
    <dgm:cxn modelId="{BDA0F5C2-2357-4625-A9F6-A9EF880FBB77}" srcId="{ADD1B3F9-410B-49B7-9FF7-651F83BA3F06}" destId="{9B0350CB-0697-4003-875F-0B032580280E}" srcOrd="3" destOrd="0" parTransId="{36C6BB43-6CF9-44DE-8EAD-5150F34987A5}" sibTransId="{EFF6A784-8DB3-4708-9A07-B75DBCB9F17D}"/>
    <dgm:cxn modelId="{AB193477-5EC3-410D-B08E-9AACB5A9584A}" type="presOf" srcId="{C97EF66A-EBF2-4790-8C09-6055393E7B03}" destId="{92DBA673-D420-4506-A3E4-2DFA52DA36B4}" srcOrd="0" destOrd="0" presId="urn:microsoft.com/office/officeart/2005/8/layout/radial4"/>
    <dgm:cxn modelId="{7EC508BC-0B4B-4FEC-8AC7-F2EC8A29B13A}" srcId="{ADD1B3F9-410B-49B7-9FF7-651F83BA3F06}" destId="{2E867520-1215-4C09-812A-0C1CFC46D1D3}" srcOrd="1" destOrd="0" parTransId="{9165DBA7-3650-4514-BED9-DB60F839AC8B}" sibTransId="{4ADA06A8-CBBF-44D8-828E-518B1538EE32}"/>
    <dgm:cxn modelId="{8A6AE86D-F76F-4703-ACD0-DF65A93C7A61}" type="presOf" srcId="{2E867520-1215-4C09-812A-0C1CFC46D1D3}" destId="{E2CF6427-E211-43A3-9131-4D2C32512301}" srcOrd="0" destOrd="0" presId="urn:microsoft.com/office/officeart/2005/8/layout/radial4"/>
    <dgm:cxn modelId="{433501ED-E8BD-4AB6-A337-DDFF00B2A66C}" type="presOf" srcId="{42543E24-8DC0-47A6-AF0C-D12BD98545D5}" destId="{1E37EC31-1E64-4289-B6F6-EC8811E76833}" srcOrd="0" destOrd="0" presId="urn:microsoft.com/office/officeart/2005/8/layout/radial4"/>
    <dgm:cxn modelId="{BEA1502C-6108-4571-B1DF-64162BE5658C}" srcId="{A65B6E30-5DBA-4B3C-9B88-D11D08155ABC}" destId="{ADD1B3F9-410B-49B7-9FF7-651F83BA3F06}" srcOrd="0" destOrd="0" parTransId="{1C8A3C7D-BF3A-452E-BBB9-3BB1A178D176}" sibTransId="{96F5B38F-A1E8-46A2-AB49-B049BEA640BA}"/>
    <dgm:cxn modelId="{31711038-D2F2-4383-9185-6B05A941979A}" type="presOf" srcId="{36C6BB43-6CF9-44DE-8EAD-5150F34987A5}" destId="{BDCFB45F-4675-4CDA-B7D2-F4BF4C1F7601}" srcOrd="0" destOrd="0" presId="urn:microsoft.com/office/officeart/2005/8/layout/radial4"/>
    <dgm:cxn modelId="{2EC55B09-0B78-426A-82C1-74E15BFA6731}" type="presParOf" srcId="{FDA6D988-6A1E-4459-8517-C7C03FFF5099}" destId="{A6BFDE4E-CEEB-42A0-9E99-1E81736B1F8E}" srcOrd="0" destOrd="0" presId="urn:microsoft.com/office/officeart/2005/8/layout/radial4"/>
    <dgm:cxn modelId="{EDA645B8-ED28-4834-9EC4-DCC9D4491CBF}" type="presParOf" srcId="{FDA6D988-6A1E-4459-8517-C7C03FFF5099}" destId="{9F4732FC-336F-4A36-A115-F8B5BCC536A3}" srcOrd="1" destOrd="0" presId="urn:microsoft.com/office/officeart/2005/8/layout/radial4"/>
    <dgm:cxn modelId="{1041DF50-28DD-45C6-9FF1-4CC2D9D2933D}" type="presParOf" srcId="{FDA6D988-6A1E-4459-8517-C7C03FFF5099}" destId="{92DBA673-D420-4506-A3E4-2DFA52DA36B4}" srcOrd="2" destOrd="0" presId="urn:microsoft.com/office/officeart/2005/8/layout/radial4"/>
    <dgm:cxn modelId="{EA94FC9C-0910-43DF-A127-D78362FC4DD5}" type="presParOf" srcId="{FDA6D988-6A1E-4459-8517-C7C03FFF5099}" destId="{D2FC6696-3EF6-4A0F-8422-11CDBE490181}" srcOrd="3" destOrd="0" presId="urn:microsoft.com/office/officeart/2005/8/layout/radial4"/>
    <dgm:cxn modelId="{9EA168D8-DA9C-426A-91CB-E71D700DB604}" type="presParOf" srcId="{FDA6D988-6A1E-4459-8517-C7C03FFF5099}" destId="{E2CF6427-E211-43A3-9131-4D2C32512301}" srcOrd="4" destOrd="0" presId="urn:microsoft.com/office/officeart/2005/8/layout/radial4"/>
    <dgm:cxn modelId="{E80CB4F4-A1F6-4147-9ACD-68CFF86C439F}" type="presParOf" srcId="{FDA6D988-6A1E-4459-8517-C7C03FFF5099}" destId="{1E37EC31-1E64-4289-B6F6-EC8811E76833}" srcOrd="5" destOrd="0" presId="urn:microsoft.com/office/officeart/2005/8/layout/radial4"/>
    <dgm:cxn modelId="{471E08A5-2187-418A-A777-D1FEFAFCA8AB}" type="presParOf" srcId="{FDA6D988-6A1E-4459-8517-C7C03FFF5099}" destId="{6B7AFE0D-CDAE-405C-8E27-ACA9FA6782E6}" srcOrd="6" destOrd="0" presId="urn:microsoft.com/office/officeart/2005/8/layout/radial4"/>
    <dgm:cxn modelId="{D06D26A5-5637-4863-B483-146B807880FB}" type="presParOf" srcId="{FDA6D988-6A1E-4459-8517-C7C03FFF5099}" destId="{BDCFB45F-4675-4CDA-B7D2-F4BF4C1F7601}" srcOrd="7" destOrd="0" presId="urn:microsoft.com/office/officeart/2005/8/layout/radial4"/>
    <dgm:cxn modelId="{DB22EE73-FC95-4453-938B-B432EF9B78AA}" type="presParOf" srcId="{FDA6D988-6A1E-4459-8517-C7C03FFF5099}" destId="{1F289B76-08D3-4EEA-82A1-43F64B1F783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5B6E30-5DBA-4B3C-9B88-D11D08155ABC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DD1B3F9-410B-49B7-9FF7-651F83BA3F06}">
      <dgm:prSet phldrT="[文字]" custT="1"/>
      <dgm:spPr>
        <a:solidFill>
          <a:srgbClr val="FF8B64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105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體育文化</a:t>
          </a:r>
          <a:r>
            <a:rPr lang="en-US" altLang="zh-TW" sz="105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Sports Culture</a:t>
          </a:r>
          <a:endParaRPr lang="zh-TW" altLang="en-US" sz="105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8A3C7D-BF3A-452E-BBB9-3BB1A178D176}" type="parTrans" cxnId="{BEA1502C-6108-4571-B1DF-64162BE5658C}">
      <dgm:prSet/>
      <dgm:spPr/>
      <dgm:t>
        <a:bodyPr/>
        <a:lstStyle/>
        <a:p>
          <a:endParaRPr lang="zh-TW" altLang="en-US" sz="1100"/>
        </a:p>
      </dgm:t>
    </dgm:pt>
    <dgm:pt modelId="{96F5B38F-A1E8-46A2-AB49-B049BEA640BA}" type="sibTrans" cxnId="{BEA1502C-6108-4571-B1DF-64162BE5658C}">
      <dgm:prSet/>
      <dgm:spPr/>
      <dgm:t>
        <a:bodyPr/>
        <a:lstStyle/>
        <a:p>
          <a:endParaRPr lang="zh-TW" altLang="en-US" sz="1100"/>
        </a:p>
      </dgm:t>
    </dgm:pt>
    <dgm:pt modelId="{C97EF66A-EBF2-4790-8C09-6055393E7B03}">
      <dgm:prSet phldrT="[文字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zh-TW" altLang="en-US" sz="900" b="1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人物訪談紀錄</a:t>
          </a:r>
          <a:r>
            <a:rPr lang="en-US" altLang="zh-TW" sz="900" b="1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 Figure interview record</a:t>
          </a:r>
          <a:endParaRPr lang="zh-TW" altLang="en-US" sz="900" dirty="0">
            <a:solidFill>
              <a:schemeClr val="tx1"/>
            </a:solidFill>
            <a:effectLst/>
          </a:endParaRPr>
        </a:p>
      </dgm:t>
    </dgm:pt>
    <dgm:pt modelId="{99F0238C-C6E2-4237-9479-48C5E636FD1B}" type="parTrans" cxnId="{A52B5E4A-5F06-4095-9D2C-430E01B8D8E3}">
      <dgm:prSet/>
      <dgm:spPr>
        <a:solidFill>
          <a:srgbClr val="FF8B64"/>
        </a:solidFill>
      </dgm:spPr>
      <dgm:t>
        <a:bodyPr/>
        <a:lstStyle/>
        <a:p>
          <a:endParaRPr lang="zh-TW" altLang="en-US" sz="1100"/>
        </a:p>
      </dgm:t>
    </dgm:pt>
    <dgm:pt modelId="{43B05F2D-6DC8-4968-B149-4BB78E296FA6}" type="sibTrans" cxnId="{A52B5E4A-5F06-4095-9D2C-430E01B8D8E3}">
      <dgm:prSet/>
      <dgm:spPr/>
      <dgm:t>
        <a:bodyPr/>
        <a:lstStyle/>
        <a:p>
          <a:endParaRPr lang="zh-TW" altLang="en-US" sz="1100"/>
        </a:p>
      </dgm:t>
    </dgm:pt>
    <dgm:pt modelId="{E8AE6A1F-22F4-41A2-809F-AE04E826E96D}">
      <dgm:prSet phldrT="[文字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zh-TW" altLang="en-US" sz="900" b="1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民間徵集文物</a:t>
          </a:r>
          <a:r>
            <a:rPr lang="en-US" altLang="zh-TW" sz="900" b="1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Collection of cultural relics from public</a:t>
          </a:r>
          <a:endParaRPr lang="zh-TW" altLang="en-US" sz="900" dirty="0">
            <a:solidFill>
              <a:schemeClr val="tx1"/>
            </a:solidFill>
            <a:effectLst/>
          </a:endParaRPr>
        </a:p>
      </dgm:t>
    </dgm:pt>
    <dgm:pt modelId="{42543E24-8DC0-47A6-AF0C-D12BD98545D5}" type="parTrans" cxnId="{E6E88785-5044-4465-A496-7BCE3018FB47}">
      <dgm:prSet/>
      <dgm:spPr>
        <a:solidFill>
          <a:srgbClr val="FF8B64"/>
        </a:solidFill>
      </dgm:spPr>
      <dgm:t>
        <a:bodyPr/>
        <a:lstStyle/>
        <a:p>
          <a:endParaRPr lang="zh-TW" altLang="en-US" sz="1100"/>
        </a:p>
      </dgm:t>
    </dgm:pt>
    <dgm:pt modelId="{9903A8D1-7490-4DC1-9DA0-0B914BA338B9}" type="sibTrans" cxnId="{E6E88785-5044-4465-A496-7BCE3018FB47}">
      <dgm:prSet/>
      <dgm:spPr/>
      <dgm:t>
        <a:bodyPr/>
        <a:lstStyle/>
        <a:p>
          <a:endParaRPr lang="zh-TW" altLang="en-US" sz="1100"/>
        </a:p>
      </dgm:t>
    </dgm:pt>
    <dgm:pt modelId="{9B0350CB-0697-4003-875F-0B032580280E}">
      <dgm:prSet phldrT="[文字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zh-TW" altLang="en-US" sz="900" b="1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史料書籍</a:t>
          </a:r>
          <a:r>
            <a:rPr lang="en-US" altLang="zh-TW" sz="900" b="1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Historical materials, books</a:t>
          </a:r>
          <a:endParaRPr lang="zh-TW" altLang="en-US" sz="900" dirty="0">
            <a:solidFill>
              <a:schemeClr val="tx1"/>
            </a:solidFill>
            <a:effectLst/>
          </a:endParaRPr>
        </a:p>
      </dgm:t>
    </dgm:pt>
    <dgm:pt modelId="{36C6BB43-6CF9-44DE-8EAD-5150F34987A5}" type="parTrans" cxnId="{BDA0F5C2-2357-4625-A9F6-A9EF880FBB77}">
      <dgm:prSet/>
      <dgm:spPr>
        <a:solidFill>
          <a:srgbClr val="FF8B64"/>
        </a:solidFill>
      </dgm:spPr>
      <dgm:t>
        <a:bodyPr/>
        <a:lstStyle/>
        <a:p>
          <a:endParaRPr lang="zh-TW" altLang="en-US" sz="1100"/>
        </a:p>
      </dgm:t>
    </dgm:pt>
    <dgm:pt modelId="{EFF6A784-8DB3-4708-9A07-B75DBCB9F17D}" type="sibTrans" cxnId="{BDA0F5C2-2357-4625-A9F6-A9EF880FBB77}">
      <dgm:prSet/>
      <dgm:spPr/>
      <dgm:t>
        <a:bodyPr/>
        <a:lstStyle/>
        <a:p>
          <a:endParaRPr lang="zh-TW" altLang="en-US" sz="1100"/>
        </a:p>
      </dgm:t>
    </dgm:pt>
    <dgm:pt modelId="{FDA6D988-6A1E-4459-8517-C7C03FFF5099}" type="pres">
      <dgm:prSet presAssocID="{A65B6E30-5DBA-4B3C-9B88-D11D08155A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6BFDE4E-CEEB-42A0-9E99-1E81736B1F8E}" type="pres">
      <dgm:prSet presAssocID="{ADD1B3F9-410B-49B7-9FF7-651F83BA3F06}" presName="centerShape" presStyleLbl="node0" presStyleIdx="0" presStyleCnt="1" custScaleX="100795" custScaleY="100206" custLinFactNeighborX="1876" custLinFactNeighborY="-4463"/>
      <dgm:spPr/>
      <dgm:t>
        <a:bodyPr/>
        <a:lstStyle/>
        <a:p>
          <a:endParaRPr lang="zh-TW" altLang="en-US"/>
        </a:p>
      </dgm:t>
    </dgm:pt>
    <dgm:pt modelId="{9F4732FC-336F-4A36-A115-F8B5BCC536A3}" type="pres">
      <dgm:prSet presAssocID="{99F0238C-C6E2-4237-9479-48C5E636FD1B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92DBA673-D420-4506-A3E4-2DFA52DA36B4}" type="pres">
      <dgm:prSet presAssocID="{C97EF66A-EBF2-4790-8C09-6055393E7B03}" presName="node" presStyleLbl="node1" presStyleIdx="0" presStyleCnt="3" custRadScaleRad="109536" custRadScaleInc="-570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37EC31-1E64-4289-B6F6-EC8811E76833}" type="pres">
      <dgm:prSet presAssocID="{42543E24-8DC0-47A6-AF0C-D12BD98545D5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6B7AFE0D-CDAE-405C-8E27-ACA9FA6782E6}" type="pres">
      <dgm:prSet presAssocID="{E8AE6A1F-22F4-41A2-809F-AE04E826E9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CFB45F-4675-4CDA-B7D2-F4BF4C1F7601}" type="pres">
      <dgm:prSet presAssocID="{36C6BB43-6CF9-44DE-8EAD-5150F34987A5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1F289B76-08D3-4EEA-82A1-43F64B1F783E}" type="pres">
      <dgm:prSet presAssocID="{9B0350CB-0697-4003-875F-0B032580280E}" presName="node" presStyleLbl="node1" presStyleIdx="2" presStyleCnt="3" custRadScaleRad="107077" custRadScaleInc="435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903AEE7-250E-4A22-B7C6-41B6A186AFC3}" type="presOf" srcId="{99F0238C-C6E2-4237-9479-48C5E636FD1B}" destId="{9F4732FC-336F-4A36-A115-F8B5BCC536A3}" srcOrd="0" destOrd="0" presId="urn:microsoft.com/office/officeart/2005/8/layout/radial4"/>
    <dgm:cxn modelId="{9FE5E7B4-FA0E-4901-AB47-F7A65EBDC1E0}" type="presOf" srcId="{A65B6E30-5DBA-4B3C-9B88-D11D08155ABC}" destId="{FDA6D988-6A1E-4459-8517-C7C03FFF5099}" srcOrd="0" destOrd="0" presId="urn:microsoft.com/office/officeart/2005/8/layout/radial4"/>
    <dgm:cxn modelId="{D960E3BC-762B-49CE-8C71-3DDD026E0CBE}" type="presOf" srcId="{9B0350CB-0697-4003-875F-0B032580280E}" destId="{1F289B76-08D3-4EEA-82A1-43F64B1F783E}" srcOrd="0" destOrd="0" presId="urn:microsoft.com/office/officeart/2005/8/layout/radial4"/>
    <dgm:cxn modelId="{18458A2C-B98F-4BD4-A849-573C49064E13}" type="presOf" srcId="{ADD1B3F9-410B-49B7-9FF7-651F83BA3F06}" destId="{A6BFDE4E-CEEB-42A0-9E99-1E81736B1F8E}" srcOrd="0" destOrd="0" presId="urn:microsoft.com/office/officeart/2005/8/layout/radial4"/>
    <dgm:cxn modelId="{E6E88785-5044-4465-A496-7BCE3018FB47}" srcId="{ADD1B3F9-410B-49B7-9FF7-651F83BA3F06}" destId="{E8AE6A1F-22F4-41A2-809F-AE04E826E96D}" srcOrd="1" destOrd="0" parTransId="{42543E24-8DC0-47A6-AF0C-D12BD98545D5}" sibTransId="{9903A8D1-7490-4DC1-9DA0-0B914BA338B9}"/>
    <dgm:cxn modelId="{A52B5E4A-5F06-4095-9D2C-430E01B8D8E3}" srcId="{ADD1B3F9-410B-49B7-9FF7-651F83BA3F06}" destId="{C97EF66A-EBF2-4790-8C09-6055393E7B03}" srcOrd="0" destOrd="0" parTransId="{99F0238C-C6E2-4237-9479-48C5E636FD1B}" sibTransId="{43B05F2D-6DC8-4968-B149-4BB78E296FA6}"/>
    <dgm:cxn modelId="{9F9CFDC3-B922-4AB2-BB77-91C860400831}" type="presOf" srcId="{E8AE6A1F-22F4-41A2-809F-AE04E826E96D}" destId="{6B7AFE0D-CDAE-405C-8E27-ACA9FA6782E6}" srcOrd="0" destOrd="0" presId="urn:microsoft.com/office/officeart/2005/8/layout/radial4"/>
    <dgm:cxn modelId="{BDA0F5C2-2357-4625-A9F6-A9EF880FBB77}" srcId="{ADD1B3F9-410B-49B7-9FF7-651F83BA3F06}" destId="{9B0350CB-0697-4003-875F-0B032580280E}" srcOrd="2" destOrd="0" parTransId="{36C6BB43-6CF9-44DE-8EAD-5150F34987A5}" sibTransId="{EFF6A784-8DB3-4708-9A07-B75DBCB9F17D}"/>
    <dgm:cxn modelId="{AB193477-5EC3-410D-B08E-9AACB5A9584A}" type="presOf" srcId="{C97EF66A-EBF2-4790-8C09-6055393E7B03}" destId="{92DBA673-D420-4506-A3E4-2DFA52DA36B4}" srcOrd="0" destOrd="0" presId="urn:microsoft.com/office/officeart/2005/8/layout/radial4"/>
    <dgm:cxn modelId="{BEA1502C-6108-4571-B1DF-64162BE5658C}" srcId="{A65B6E30-5DBA-4B3C-9B88-D11D08155ABC}" destId="{ADD1B3F9-410B-49B7-9FF7-651F83BA3F06}" srcOrd="0" destOrd="0" parTransId="{1C8A3C7D-BF3A-452E-BBB9-3BB1A178D176}" sibTransId="{96F5B38F-A1E8-46A2-AB49-B049BEA640BA}"/>
    <dgm:cxn modelId="{433501ED-E8BD-4AB6-A337-DDFF00B2A66C}" type="presOf" srcId="{42543E24-8DC0-47A6-AF0C-D12BD98545D5}" destId="{1E37EC31-1E64-4289-B6F6-EC8811E76833}" srcOrd="0" destOrd="0" presId="urn:microsoft.com/office/officeart/2005/8/layout/radial4"/>
    <dgm:cxn modelId="{31711038-D2F2-4383-9185-6B05A941979A}" type="presOf" srcId="{36C6BB43-6CF9-44DE-8EAD-5150F34987A5}" destId="{BDCFB45F-4675-4CDA-B7D2-F4BF4C1F7601}" srcOrd="0" destOrd="0" presId="urn:microsoft.com/office/officeart/2005/8/layout/radial4"/>
    <dgm:cxn modelId="{2EC55B09-0B78-426A-82C1-74E15BFA6731}" type="presParOf" srcId="{FDA6D988-6A1E-4459-8517-C7C03FFF5099}" destId="{A6BFDE4E-CEEB-42A0-9E99-1E81736B1F8E}" srcOrd="0" destOrd="0" presId="urn:microsoft.com/office/officeart/2005/8/layout/radial4"/>
    <dgm:cxn modelId="{EDA645B8-ED28-4834-9EC4-DCC9D4491CBF}" type="presParOf" srcId="{FDA6D988-6A1E-4459-8517-C7C03FFF5099}" destId="{9F4732FC-336F-4A36-A115-F8B5BCC536A3}" srcOrd="1" destOrd="0" presId="urn:microsoft.com/office/officeart/2005/8/layout/radial4"/>
    <dgm:cxn modelId="{1041DF50-28DD-45C6-9FF1-4CC2D9D2933D}" type="presParOf" srcId="{FDA6D988-6A1E-4459-8517-C7C03FFF5099}" destId="{92DBA673-D420-4506-A3E4-2DFA52DA36B4}" srcOrd="2" destOrd="0" presId="urn:microsoft.com/office/officeart/2005/8/layout/radial4"/>
    <dgm:cxn modelId="{E80CB4F4-A1F6-4147-9ACD-68CFF86C439F}" type="presParOf" srcId="{FDA6D988-6A1E-4459-8517-C7C03FFF5099}" destId="{1E37EC31-1E64-4289-B6F6-EC8811E76833}" srcOrd="3" destOrd="0" presId="urn:microsoft.com/office/officeart/2005/8/layout/radial4"/>
    <dgm:cxn modelId="{471E08A5-2187-418A-A777-D1FEFAFCA8AB}" type="presParOf" srcId="{FDA6D988-6A1E-4459-8517-C7C03FFF5099}" destId="{6B7AFE0D-CDAE-405C-8E27-ACA9FA6782E6}" srcOrd="4" destOrd="0" presId="urn:microsoft.com/office/officeart/2005/8/layout/radial4"/>
    <dgm:cxn modelId="{D06D26A5-5637-4863-B483-146B807880FB}" type="presParOf" srcId="{FDA6D988-6A1E-4459-8517-C7C03FFF5099}" destId="{BDCFB45F-4675-4CDA-B7D2-F4BF4C1F7601}" srcOrd="5" destOrd="0" presId="urn:microsoft.com/office/officeart/2005/8/layout/radial4"/>
    <dgm:cxn modelId="{DB22EE73-FC95-4453-938B-B432EF9B78AA}" type="presParOf" srcId="{FDA6D988-6A1E-4459-8517-C7C03FFF5099}" destId="{1F289B76-08D3-4EEA-82A1-43F64B1F783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2AB95-F443-4B19-904D-3AF4ECB6D8F1}">
      <dsp:nvSpPr>
        <dsp:cNvPr id="0" name=""/>
        <dsp:cNvSpPr/>
      </dsp:nvSpPr>
      <dsp:spPr>
        <a:xfrm>
          <a:off x="416773" y="16684"/>
          <a:ext cx="1756015" cy="64058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0" kern="120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體育運動文化</a:t>
          </a:r>
          <a:endParaRPr lang="en-US" altLang="zh-TW" sz="800" b="0" kern="120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0" kern="120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資產盤整</a:t>
          </a:r>
        </a:p>
      </dsp:txBody>
      <dsp:txXfrm>
        <a:off x="435535" y="35446"/>
        <a:ext cx="1718491" cy="603061"/>
      </dsp:txXfrm>
    </dsp:sp>
    <dsp:sp modelId="{9D9A9019-2179-488D-AEE3-F5756198EB22}">
      <dsp:nvSpPr>
        <dsp:cNvPr id="0" name=""/>
        <dsp:cNvSpPr/>
      </dsp:nvSpPr>
      <dsp:spPr>
        <a:xfrm>
          <a:off x="538598" y="657270"/>
          <a:ext cx="91440" cy="1780445"/>
        </a:xfrm>
        <a:custGeom>
          <a:avLst/>
          <a:gdLst/>
          <a:ahLst/>
          <a:cxnLst/>
          <a:rect l="0" t="0" r="0" b="0"/>
          <a:pathLst>
            <a:path>
              <a:moveTo>
                <a:pt x="53776" y="0"/>
              </a:moveTo>
              <a:lnTo>
                <a:pt x="45720" y="1780445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44091366-F911-450F-A6B0-B64C925539FC}">
      <dsp:nvSpPr>
        <dsp:cNvPr id="0" name=""/>
        <dsp:cNvSpPr/>
      </dsp:nvSpPr>
      <dsp:spPr>
        <a:xfrm>
          <a:off x="584318" y="1969057"/>
          <a:ext cx="2497081" cy="937317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建立體育運動文化資產分類分級原則</a:t>
          </a:r>
          <a:r>
            <a:rPr lang="en-US" altLang="zh-TW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Categorization and classification principles for establishing sports cultural property</a:t>
          </a:r>
          <a:endParaRPr lang="zh-TW" altLang="en-US" sz="8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11771" y="1996510"/>
        <a:ext cx="2442175" cy="882411"/>
      </dsp:txXfrm>
    </dsp:sp>
    <dsp:sp modelId="{6E337861-1AEA-4E2E-8D9F-706796D25329}">
      <dsp:nvSpPr>
        <dsp:cNvPr id="0" name=""/>
        <dsp:cNvSpPr/>
      </dsp:nvSpPr>
      <dsp:spPr>
        <a:xfrm>
          <a:off x="546655" y="657270"/>
          <a:ext cx="91440" cy="714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4632"/>
              </a:lnTo>
              <a:lnTo>
                <a:pt x="79077" y="71463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53DF6-877C-4E1E-8ED2-3E6841C79EE0}">
      <dsp:nvSpPr>
        <dsp:cNvPr id="0" name=""/>
        <dsp:cNvSpPr/>
      </dsp:nvSpPr>
      <dsp:spPr>
        <a:xfrm>
          <a:off x="625732" y="899301"/>
          <a:ext cx="2393364" cy="945201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文化資產盤整說明會</a:t>
          </a:r>
          <a:endParaRPr lang="en-US" altLang="zh-TW" sz="8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地方政府、協會、學校</a:t>
          </a:r>
          <a:endParaRPr lang="en-US" altLang="zh-TW" sz="800" b="1" kern="12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/>
            <a:t>Cultural property consolidation explanation meeting</a:t>
          </a: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>
              <a:solidFill>
                <a:srgbClr val="0070C0"/>
              </a:solidFill>
            </a:rPr>
            <a:t>Local government, associations, schools</a:t>
          </a:r>
          <a:endParaRPr lang="zh-TW" altLang="en-US" sz="800" b="1" kern="12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53416" y="926985"/>
        <a:ext cx="2337996" cy="889833"/>
      </dsp:txXfrm>
    </dsp:sp>
    <dsp:sp modelId="{ABEDCE3D-9DD7-41D7-BD7D-DE25CC838C21}">
      <dsp:nvSpPr>
        <dsp:cNvPr id="0" name=""/>
        <dsp:cNvSpPr/>
      </dsp:nvSpPr>
      <dsp:spPr>
        <a:xfrm>
          <a:off x="546655" y="657270"/>
          <a:ext cx="91440" cy="30554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5444"/>
              </a:lnTo>
              <a:lnTo>
                <a:pt x="50011" y="3055444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C5780-0918-483E-9D37-214154B526E0}">
      <dsp:nvSpPr>
        <dsp:cNvPr id="0" name=""/>
        <dsp:cNvSpPr/>
      </dsp:nvSpPr>
      <dsp:spPr>
        <a:xfrm rot="10800000" flipV="1">
          <a:off x="596666" y="2993920"/>
          <a:ext cx="2472371" cy="1437588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文物盤點、分類建檔</a:t>
          </a:r>
          <a:endParaRPr lang="en-US" altLang="zh-TW" sz="800" b="1" kern="1200" dirty="0">
            <a:solidFill>
              <a:schemeClr val="tx1">
                <a:lumMod val="85000"/>
                <a:lumOff val="1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古金水、中華民國木球協會等</a:t>
          </a:r>
          <a:endParaRPr lang="en-US" altLang="zh-TW" sz="800" b="1" kern="12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/>
            <a:t>Cultural relic inventory, categorization and filing</a:t>
          </a:r>
          <a:endParaRPr lang="zh-TW" sz="800" kern="1200" dirty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>
              <a:solidFill>
                <a:srgbClr val="0070C0"/>
              </a:solidFill>
            </a:rPr>
            <a:t>Gu </a:t>
          </a:r>
          <a:r>
            <a:rPr lang="en-US" sz="800" b="1" kern="1200" dirty="0" err="1">
              <a:solidFill>
                <a:srgbClr val="0070C0"/>
              </a:solidFill>
            </a:rPr>
            <a:t>Jin</a:t>
          </a:r>
          <a:r>
            <a:rPr lang="en-US" sz="800" b="1" kern="1200" dirty="0">
              <a:solidFill>
                <a:srgbClr val="0070C0"/>
              </a:solidFill>
            </a:rPr>
            <a:t>-shui, Chinese Taipei Woodball Association etc.</a:t>
          </a:r>
          <a:endParaRPr lang="zh-TW" altLang="en-US" sz="800" b="1" kern="12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10800000">
        <a:off x="638772" y="3036026"/>
        <a:ext cx="2388159" cy="1353376"/>
      </dsp:txXfrm>
    </dsp:sp>
    <dsp:sp modelId="{C2BD70C1-3699-483D-A78D-B0AD7C594A1E}">
      <dsp:nvSpPr>
        <dsp:cNvPr id="0" name=""/>
        <dsp:cNvSpPr/>
      </dsp:nvSpPr>
      <dsp:spPr>
        <a:xfrm>
          <a:off x="546655" y="657270"/>
          <a:ext cx="91440" cy="4432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2959"/>
              </a:lnTo>
              <a:lnTo>
                <a:pt x="88812" y="4432959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21318D75-4E1A-4AFE-B55E-04E7D905FAA3}">
      <dsp:nvSpPr>
        <dsp:cNvPr id="0" name=""/>
        <dsp:cNvSpPr/>
      </dsp:nvSpPr>
      <dsp:spPr>
        <a:xfrm>
          <a:off x="635467" y="4569724"/>
          <a:ext cx="2413987" cy="1041009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b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臺灣體育史</a:t>
          </a:r>
          <a:r>
            <a:rPr lang="en-US" altLang="zh-TW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800" b="1" kern="12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盤點規劃構想</a:t>
          </a:r>
          <a:r>
            <a:rPr lang="en-US" altLang="zh-TW" sz="800" b="1" kern="12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kern="12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kern="12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文物、人物、事件、組織</a:t>
          </a:r>
          <a:endParaRPr lang="en-US" altLang="zh-TW" sz="800" b="1" kern="12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/>
            <a:t>Taiwan Sports History</a:t>
          </a:r>
          <a:endParaRPr lang="zh-TW" sz="800" kern="1200" dirty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>
              <a:solidFill>
                <a:srgbClr val="0070C0"/>
              </a:solidFill>
            </a:rPr>
            <a:t>Inventory planning ideas</a:t>
          </a:r>
          <a:endParaRPr lang="zh-TW" sz="800" kern="1200" dirty="0">
            <a:solidFill>
              <a:srgbClr val="0070C0"/>
            </a:solidFill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>
              <a:solidFill>
                <a:srgbClr val="0070C0"/>
              </a:solidFill>
            </a:rPr>
            <a:t>Cultural relics, figures, events, organizations</a:t>
          </a:r>
          <a:endParaRPr lang="zh-TW" altLang="en-US" sz="800" b="1" kern="1200" dirty="0">
            <a:solidFill>
              <a:srgbClr val="0070C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65957" y="4600214"/>
        <a:ext cx="2353007" cy="980029"/>
      </dsp:txXfrm>
    </dsp:sp>
    <dsp:sp modelId="{C5FB0FCE-9AAC-49BA-9846-55FDC7BBB57A}">
      <dsp:nvSpPr>
        <dsp:cNvPr id="0" name=""/>
        <dsp:cNvSpPr/>
      </dsp:nvSpPr>
      <dsp:spPr>
        <a:xfrm>
          <a:off x="3265795" y="16684"/>
          <a:ext cx="1756015" cy="64058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0" kern="120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體育運動文化</a:t>
          </a:r>
          <a:endParaRPr lang="en-US" altLang="zh-TW" sz="800" b="0" kern="120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0" kern="120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數位典藏</a:t>
          </a:r>
        </a:p>
      </dsp:txBody>
      <dsp:txXfrm>
        <a:off x="3284557" y="35446"/>
        <a:ext cx="1718491" cy="603061"/>
      </dsp:txXfrm>
    </dsp:sp>
    <dsp:sp modelId="{4BA5D4AE-49E4-425D-9AA4-8B44CFA6292D}">
      <dsp:nvSpPr>
        <dsp:cNvPr id="0" name=""/>
        <dsp:cNvSpPr/>
      </dsp:nvSpPr>
      <dsp:spPr>
        <a:xfrm>
          <a:off x="3441397" y="657270"/>
          <a:ext cx="167720" cy="68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851"/>
              </a:lnTo>
              <a:lnTo>
                <a:pt x="167720" y="680851"/>
              </a:lnTo>
            </a:path>
          </a:pathLst>
        </a:custGeom>
        <a:noFill/>
        <a:ln w="12700" cap="flat" cmpd="sng" algn="ctr">
          <a:solidFill>
            <a:srgbClr val="E0674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7D683-6540-4E43-BBE6-E13D1136C3FE}">
      <dsp:nvSpPr>
        <dsp:cNvPr id="0" name=""/>
        <dsp:cNvSpPr/>
      </dsp:nvSpPr>
      <dsp:spPr>
        <a:xfrm>
          <a:off x="3609118" y="762631"/>
          <a:ext cx="2617825" cy="1150980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E0674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人物訪談影像紀錄</a:t>
          </a: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既有成果：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65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支影片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110-111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年目標：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20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支影片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" altLang="en-US" sz="800" b="1" kern="1200" dirty="0">
              <a:solidFill>
                <a:schemeClr val="tx1"/>
              </a:solidFill>
              <a:latin typeface="+mn-lt"/>
              <a:ea typeface="微軟正黑體" panose="020B0604030504040204" pitchFamily="34" charset="-120"/>
            </a:rPr>
            <a:t>Figure interview image record</a:t>
          </a:r>
          <a:endParaRPr lang="zh-TW" altLang="en-US" sz="800" b="1" kern="1200" dirty="0">
            <a:solidFill>
              <a:schemeClr val="tx1"/>
            </a:solidFill>
            <a:latin typeface="+mn-lt"/>
            <a:ea typeface="微軟正黑體" panose="020B0604030504040204" pitchFamily="34" charset="-120"/>
          </a:endParaRPr>
        </a:p>
        <a:p>
          <a:pPr lvl="0" algn="ctr" defTabSz="355600">
            <a:spcBef>
              <a:spcPct val="0"/>
            </a:spcBef>
          </a:pPr>
          <a:r>
            <a:rPr lang="en" altLang="en-US" sz="800" b="1" kern="1200" dirty="0">
              <a:solidFill>
                <a:srgbClr val="CB622A"/>
              </a:solidFill>
              <a:latin typeface="+mn-lt"/>
              <a:ea typeface="微軟正黑體" panose="020B0604030504040204" pitchFamily="34" charset="-120"/>
            </a:rPr>
            <a:t>Existing results: 65 films</a:t>
          </a:r>
          <a:endParaRPr lang="zh-TW" altLang="en-US" sz="800" b="1" kern="1200" dirty="0">
            <a:solidFill>
              <a:srgbClr val="CB622A"/>
            </a:solidFill>
            <a:latin typeface="+mn-lt"/>
            <a:ea typeface="微軟正黑體" panose="020B0604030504040204" pitchFamily="34" charset="-120"/>
          </a:endParaRPr>
        </a:p>
        <a:p>
          <a:pPr lvl="0" algn="ctr" defTabSz="355600">
            <a:spcBef>
              <a:spcPct val="0"/>
            </a:spcBef>
          </a:pPr>
          <a:r>
            <a:rPr lang="en" altLang="en-US" sz="800" b="1" kern="1200" dirty="0">
              <a:solidFill>
                <a:srgbClr val="CB622A"/>
              </a:solidFill>
              <a:latin typeface="+mn-lt"/>
              <a:ea typeface="微軟正黑體" panose="020B0604030504040204" pitchFamily="34" charset="-120"/>
            </a:rPr>
            <a:t>2021-2022 target: 20 films</a:t>
          </a:r>
          <a:endParaRPr lang="zh-TW" altLang="en-US" sz="800" b="1" kern="1200" dirty="0">
            <a:solidFill>
              <a:srgbClr val="CB622A"/>
            </a:solidFill>
            <a:latin typeface="+mn-lt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42829" y="796342"/>
        <a:ext cx="2550403" cy="1083558"/>
      </dsp:txXfrm>
    </dsp:sp>
    <dsp:sp modelId="{01DCA3B9-FBD6-4DB1-950E-F81B03901B62}">
      <dsp:nvSpPr>
        <dsp:cNvPr id="0" name=""/>
        <dsp:cNvSpPr/>
      </dsp:nvSpPr>
      <dsp:spPr>
        <a:xfrm>
          <a:off x="3441397" y="657270"/>
          <a:ext cx="173887" cy="2034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4089"/>
              </a:lnTo>
              <a:lnTo>
                <a:pt x="173887" y="2034089"/>
              </a:lnTo>
            </a:path>
          </a:pathLst>
        </a:custGeom>
        <a:noFill/>
        <a:ln w="12700" cap="flat" cmpd="sng" algn="ctr">
          <a:solidFill>
            <a:srgbClr val="E0674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22225-BF30-4BB3-A143-767E7F18EB8E}">
      <dsp:nvSpPr>
        <dsp:cNvPr id="0" name=""/>
        <dsp:cNvSpPr/>
      </dsp:nvSpPr>
      <dsp:spPr>
        <a:xfrm>
          <a:off x="3615285" y="2141375"/>
          <a:ext cx="2561267" cy="1099967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E0674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文物影像數位化</a:t>
          </a: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既有成果：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656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件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110-111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年目標：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350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件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/>
            <a:t>Cultural relic image  digitization</a:t>
          </a:r>
          <a:endParaRPr lang="zh-TW" sz="800" kern="1200" dirty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Existing results: 656 items</a:t>
          </a:r>
          <a:endParaRPr lang="zh-TW" sz="800" kern="1200" dirty="0">
            <a:solidFill>
              <a:srgbClr val="CB622A"/>
            </a:solidFill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2021-2022 target: 350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47502" y="2173592"/>
        <a:ext cx="2496833" cy="1035533"/>
      </dsp:txXfrm>
    </dsp:sp>
    <dsp:sp modelId="{98C2B968-3BE3-435A-9EB0-C2EAFD8FF3D3}">
      <dsp:nvSpPr>
        <dsp:cNvPr id="0" name=""/>
        <dsp:cNvSpPr/>
      </dsp:nvSpPr>
      <dsp:spPr>
        <a:xfrm>
          <a:off x="3441397" y="657270"/>
          <a:ext cx="131616" cy="3507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7671"/>
              </a:lnTo>
              <a:lnTo>
                <a:pt x="131616" y="3507671"/>
              </a:lnTo>
            </a:path>
          </a:pathLst>
        </a:custGeom>
        <a:noFill/>
        <a:ln w="12700" cap="flat" cmpd="sng" algn="ctr">
          <a:solidFill>
            <a:srgbClr val="E0674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CC579-7DA7-42D0-9530-1895C9AFCF6A}">
      <dsp:nvSpPr>
        <dsp:cNvPr id="0" name=""/>
        <dsp:cNvSpPr/>
      </dsp:nvSpPr>
      <dsp:spPr>
        <a:xfrm>
          <a:off x="3573014" y="3416874"/>
          <a:ext cx="2590670" cy="1496133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E0674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加值應用</a:t>
          </a: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內門宋江陣、萬巒夜祭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恆春搶孤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" altLang="en-US" sz="8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Value-added application</a:t>
          </a:r>
          <a:endParaRPr lang="zh-TW" altLang="en-US" sz="800" b="1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spcBef>
              <a:spcPct val="0"/>
            </a:spcBef>
          </a:pPr>
          <a:r>
            <a:rPr lang="en" altLang="en-US" sz="800" b="1" kern="1200" dirty="0" err="1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Neimen</a:t>
          </a:r>
          <a:r>
            <a:rPr lang="en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Song Jiang Battle Ritual, </a:t>
          </a:r>
          <a:r>
            <a:rPr lang="en" altLang="en-US" sz="800" b="1" kern="1200" dirty="0" err="1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Wanluan</a:t>
          </a:r>
          <a:r>
            <a:rPr lang="en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Night Ceremony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spcBef>
              <a:spcPct val="0"/>
            </a:spcBef>
          </a:pPr>
          <a:r>
            <a:rPr lang="en" altLang="en-US" sz="800" b="1" kern="1200" dirty="0" err="1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Hengchun</a:t>
          </a:r>
          <a:r>
            <a:rPr lang="en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 Chiang Ku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spcBef>
              <a:spcPct val="0"/>
            </a:spcBef>
          </a:pPr>
          <a:r>
            <a:rPr lang="en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National Sport Group Subsidy Plan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16834" y="3460694"/>
        <a:ext cx="2503030" cy="1408493"/>
      </dsp:txXfrm>
    </dsp:sp>
    <dsp:sp modelId="{4E2D2AC7-18BC-4A3C-ABF2-819AE86E6992}">
      <dsp:nvSpPr>
        <dsp:cNvPr id="0" name=""/>
        <dsp:cNvSpPr/>
      </dsp:nvSpPr>
      <dsp:spPr>
        <a:xfrm>
          <a:off x="6322625" y="16684"/>
          <a:ext cx="1756015" cy="64058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0" kern="120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全國體育團體文化補助案</a:t>
          </a:r>
        </a:p>
      </dsp:txBody>
      <dsp:txXfrm>
        <a:off x="6341387" y="35446"/>
        <a:ext cx="1718491" cy="603061"/>
      </dsp:txXfrm>
    </dsp:sp>
    <dsp:sp modelId="{DA18210F-4E96-4306-BE15-0C0D44148B4A}">
      <dsp:nvSpPr>
        <dsp:cNvPr id="0" name=""/>
        <dsp:cNvSpPr/>
      </dsp:nvSpPr>
      <dsp:spPr>
        <a:xfrm>
          <a:off x="6498226" y="657270"/>
          <a:ext cx="186250" cy="716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528"/>
              </a:lnTo>
              <a:lnTo>
                <a:pt x="186250" y="716528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E87B1-0EFC-4F73-8B89-015012D560F7}">
      <dsp:nvSpPr>
        <dsp:cNvPr id="0" name=""/>
        <dsp:cNvSpPr/>
      </dsp:nvSpPr>
      <dsp:spPr>
        <a:xfrm>
          <a:off x="6684476" y="784976"/>
          <a:ext cx="3075105" cy="1177645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b" anchorCtr="0">
          <a:noAutofit/>
        </a:bodyPr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zh-TW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臺灣身體文化學會</a:t>
          </a: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臺灣百年體育人物誌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b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撰述計畫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Taiwan Body Culture Society</a:t>
          </a:r>
          <a:endParaRPr lang="zh-TW" sz="800" b="1" kern="1200" dirty="0"/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Taiwan Sports Figures of the Last Century</a:t>
          </a:r>
          <a:endParaRPr lang="zh-TW" sz="800" kern="1200" dirty="0">
            <a:solidFill>
              <a:srgbClr val="CB622A"/>
            </a:solidFill>
          </a:endParaRPr>
        </a:p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Writing Plan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18968" y="819468"/>
        <a:ext cx="3006121" cy="1108661"/>
      </dsp:txXfrm>
    </dsp:sp>
    <dsp:sp modelId="{C20C6086-996C-42BC-82B5-C6EACAF68B61}">
      <dsp:nvSpPr>
        <dsp:cNvPr id="0" name=""/>
        <dsp:cNvSpPr/>
      </dsp:nvSpPr>
      <dsp:spPr>
        <a:xfrm>
          <a:off x="6498226" y="657270"/>
          <a:ext cx="215132" cy="2025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563"/>
              </a:lnTo>
              <a:lnTo>
                <a:pt x="215132" y="2025563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EB7027FA-0AB7-4242-89DE-8F8867479AD1}">
      <dsp:nvSpPr>
        <dsp:cNvPr id="0" name=""/>
        <dsp:cNvSpPr/>
      </dsp:nvSpPr>
      <dsp:spPr>
        <a:xfrm>
          <a:off x="6713359" y="2099186"/>
          <a:ext cx="2946158" cy="1167293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棒球名人堂協會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名人特展暨表彰活動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b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實施計畫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Baseball Hall of Fame Association</a:t>
          </a:r>
          <a:endParaRPr lang="zh-TW" sz="800" b="1" kern="1200" dirty="0"/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Hall of Famer Special Exhibition and Commendation Event</a:t>
          </a:r>
          <a:endParaRPr lang="zh-TW" sz="800" kern="1200" dirty="0">
            <a:solidFill>
              <a:srgbClr val="CB622A"/>
            </a:solidFill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Implementation Plan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47548" y="2133375"/>
        <a:ext cx="2877780" cy="1098915"/>
      </dsp:txXfrm>
    </dsp:sp>
    <dsp:sp modelId="{47C5ACFC-50D8-4092-958C-8CBF7D4D0E33}">
      <dsp:nvSpPr>
        <dsp:cNvPr id="0" name=""/>
        <dsp:cNvSpPr/>
      </dsp:nvSpPr>
      <dsp:spPr>
        <a:xfrm>
          <a:off x="6498226" y="657270"/>
          <a:ext cx="215132" cy="3110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0653"/>
              </a:lnTo>
              <a:lnTo>
                <a:pt x="215132" y="3110653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2557BFE4-235F-4432-B166-18D9F26B9799}">
      <dsp:nvSpPr>
        <dsp:cNvPr id="0" name=""/>
        <dsp:cNvSpPr/>
      </dsp:nvSpPr>
      <dsp:spPr>
        <a:xfrm>
          <a:off x="6713359" y="3407119"/>
          <a:ext cx="2933009" cy="721608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b" anchorCtr="0">
          <a:noAutofit/>
        </a:bodyPr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籃球名人堂協會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籃球名人專題講座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計畫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kern="1200" dirty="0"/>
            <a:t>Basketball Hall of Fame Association</a:t>
          </a:r>
          <a:endParaRPr lang="zh-TW" sz="800" kern="1200" dirty="0"/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Basketball Hall of Famer Special Topic Lectures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34494" y="3428254"/>
        <a:ext cx="2890739" cy="679338"/>
      </dsp:txXfrm>
    </dsp:sp>
    <dsp:sp modelId="{4FF2E1AF-FF57-4134-9EF5-7228EFFCE269}">
      <dsp:nvSpPr>
        <dsp:cNvPr id="0" name=""/>
        <dsp:cNvSpPr/>
      </dsp:nvSpPr>
      <dsp:spPr>
        <a:xfrm>
          <a:off x="6498226" y="657270"/>
          <a:ext cx="225191" cy="4177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055"/>
              </a:lnTo>
              <a:lnTo>
                <a:pt x="225191" y="4177055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6C57FB1C-A2F2-47B6-93B0-2AA30A4E2805}">
      <dsp:nvSpPr>
        <dsp:cNvPr id="0" name=""/>
        <dsp:cNvSpPr/>
      </dsp:nvSpPr>
      <dsp:spPr>
        <a:xfrm>
          <a:off x="6723418" y="4289455"/>
          <a:ext cx="2943264" cy="1089739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0070C0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b" anchorCtr="0">
          <a:noAutofit/>
        </a:bodyPr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中華民國槌球協會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/>
          </a:r>
          <a:b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《</a:t>
          </a:r>
          <a:r>
            <a:rPr lang="zh-TW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中華民國槌球發展紀實</a:t>
          </a:r>
          <a: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》</a:t>
          </a:r>
          <a:br>
            <a:rPr lang="en-US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zh-TW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出版計畫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800" b="1" kern="1200" dirty="0"/>
            <a:t>Chinese Taipei </a:t>
          </a:r>
          <a:r>
            <a:rPr lang="en-US" sz="800" b="1" kern="1200" dirty="0" err="1"/>
            <a:t>Gateball</a:t>
          </a:r>
          <a:r>
            <a:rPr lang="en-US" sz="800" b="1" kern="1200" dirty="0"/>
            <a:t> Association</a:t>
          </a:r>
          <a:endParaRPr lang="zh-TW" sz="800" b="1" kern="1200" dirty="0"/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Record of the development of the Chinese Taipei </a:t>
          </a:r>
          <a:r>
            <a:rPr lang="en-US" sz="800" kern="1200" dirty="0" err="1">
              <a:solidFill>
                <a:srgbClr val="CB622A"/>
              </a:solidFill>
            </a:rPr>
            <a:t>Gateball</a:t>
          </a:r>
          <a:r>
            <a:rPr lang="en-US" sz="800" kern="1200" dirty="0">
              <a:solidFill>
                <a:srgbClr val="CB622A"/>
              </a:solidFill>
            </a:rPr>
            <a:t> Association</a:t>
          </a:r>
          <a:endParaRPr lang="zh-TW" altLang="en-US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55335" y="4321372"/>
        <a:ext cx="2879430" cy="1025905"/>
      </dsp:txXfrm>
    </dsp:sp>
    <dsp:sp modelId="{0A810D8C-CB89-4F45-A8B1-0854DEE96BAC}">
      <dsp:nvSpPr>
        <dsp:cNvPr id="0" name=""/>
        <dsp:cNvSpPr/>
      </dsp:nvSpPr>
      <dsp:spPr>
        <a:xfrm>
          <a:off x="9836734" y="16684"/>
          <a:ext cx="1756015" cy="640585"/>
        </a:xfrm>
        <a:prstGeom prst="roundRect">
          <a:avLst>
            <a:gd name="adj" fmla="val 10000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0" kern="120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結合外部資源</a:t>
          </a:r>
          <a:endParaRPr lang="en-US" altLang="zh-TW" sz="800" b="0" kern="120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0" kern="1200" dirty="0">
              <a:solidFill>
                <a:srgbClr val="F9F9F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推動運動文化</a:t>
          </a:r>
          <a:endParaRPr lang="en-US" altLang="zh-TW" sz="800" b="0" kern="1200" dirty="0">
            <a:solidFill>
              <a:srgbClr val="F9F9F9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855496" y="35446"/>
        <a:ext cx="1718491" cy="603061"/>
      </dsp:txXfrm>
    </dsp:sp>
    <dsp:sp modelId="{13A68FB2-916E-4ABC-AC30-708242CE7D68}">
      <dsp:nvSpPr>
        <dsp:cNvPr id="0" name=""/>
        <dsp:cNvSpPr/>
      </dsp:nvSpPr>
      <dsp:spPr>
        <a:xfrm>
          <a:off x="10012336" y="657270"/>
          <a:ext cx="461593" cy="562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758"/>
              </a:lnTo>
              <a:lnTo>
                <a:pt x="461593" y="562758"/>
              </a:lnTo>
            </a:path>
          </a:pathLst>
        </a:custGeom>
        <a:noFill/>
        <a:ln w="12700" cap="flat" cmpd="sng" algn="ctr">
          <a:solidFill>
            <a:srgbClr val="E0674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922CA-64C7-4626-988B-6444246CEA1D}">
      <dsp:nvSpPr>
        <dsp:cNvPr id="0" name=""/>
        <dsp:cNvSpPr/>
      </dsp:nvSpPr>
      <dsp:spPr>
        <a:xfrm>
          <a:off x="10473929" y="701214"/>
          <a:ext cx="1704950" cy="1037629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E0674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建構文化資料平台</a:t>
          </a: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文物、影像、史料、出版品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/>
            <a:t>Build cultural data platform</a:t>
          </a:r>
          <a:endParaRPr lang="zh-TW" sz="800" b="1" kern="1200" dirty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Cultural relics, image, historical materials, publications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504320" y="731605"/>
        <a:ext cx="1644168" cy="976847"/>
      </dsp:txXfrm>
    </dsp:sp>
    <dsp:sp modelId="{2D1B7CEB-DD60-4D95-BB16-DAD48120237B}">
      <dsp:nvSpPr>
        <dsp:cNvPr id="0" name=""/>
        <dsp:cNvSpPr/>
      </dsp:nvSpPr>
      <dsp:spPr>
        <a:xfrm>
          <a:off x="10012336" y="657270"/>
          <a:ext cx="461593" cy="198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7519"/>
              </a:lnTo>
              <a:lnTo>
                <a:pt x="461593" y="1987519"/>
              </a:lnTo>
            </a:path>
          </a:pathLst>
        </a:custGeom>
        <a:noFill/>
        <a:ln w="12700" cap="flat" cmpd="sng" algn="ctr">
          <a:solidFill>
            <a:srgbClr val="E0674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264DA-A1EC-4981-A18F-204975C9AB95}">
      <dsp:nvSpPr>
        <dsp:cNvPr id="0" name=""/>
        <dsp:cNvSpPr/>
      </dsp:nvSpPr>
      <dsp:spPr>
        <a:xfrm>
          <a:off x="10473929" y="2137415"/>
          <a:ext cx="1723578" cy="1014748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E0674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資料庫加值應用</a:t>
          </a: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大數據分析、圖像化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/>
            <a:t>Databank value-added application</a:t>
          </a:r>
          <a:endParaRPr lang="zh-TW" sz="800" b="1" kern="1200" dirty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Big Data analysis, picturization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503650" y="2167136"/>
        <a:ext cx="1664136" cy="955306"/>
      </dsp:txXfrm>
    </dsp:sp>
    <dsp:sp modelId="{6A34140A-8690-46F6-9344-2C8050BA309E}">
      <dsp:nvSpPr>
        <dsp:cNvPr id="0" name=""/>
        <dsp:cNvSpPr/>
      </dsp:nvSpPr>
      <dsp:spPr>
        <a:xfrm>
          <a:off x="10012336" y="657270"/>
          <a:ext cx="447516" cy="364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4943"/>
              </a:lnTo>
              <a:lnTo>
                <a:pt x="447516" y="3644943"/>
              </a:lnTo>
            </a:path>
          </a:pathLst>
        </a:custGeom>
        <a:noFill/>
        <a:ln w="12700" cap="flat" cmpd="sng" algn="ctr">
          <a:solidFill>
            <a:srgbClr val="E0674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E869A-135F-4845-A3A4-887D78981934}">
      <dsp:nvSpPr>
        <dsp:cNvPr id="0" name=""/>
        <dsp:cNvSpPr/>
      </dsp:nvSpPr>
      <dsp:spPr>
        <a:xfrm>
          <a:off x="10459853" y="3747856"/>
          <a:ext cx="1756478" cy="1108712"/>
        </a:xfrm>
        <a:prstGeom prst="roundRect">
          <a:avLst>
            <a:gd name="adj" fmla="val 10000"/>
          </a:avLst>
        </a:prstGeom>
        <a:solidFill>
          <a:srgbClr val="FFFFFF"/>
        </a:solidFill>
        <a:ln w="34925" cap="flat" cmpd="sng" algn="ctr">
          <a:solidFill>
            <a:srgbClr val="E0674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優化使用者體驗</a:t>
          </a:r>
          <a:endParaRPr lang="en-US" altLang="zh-TW" sz="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rgbClr val="CB622A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數位策展、全民協作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b="1" kern="1200" dirty="0"/>
            <a:t>Optimize user experience</a:t>
          </a:r>
          <a:endParaRPr lang="zh-TW" sz="800" b="1" kern="1200" dirty="0"/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800" kern="1200" dirty="0">
              <a:solidFill>
                <a:srgbClr val="CB622A"/>
              </a:solidFill>
            </a:rPr>
            <a:t>Digital curation, national cooperation</a:t>
          </a:r>
          <a:endParaRPr lang="en-US" altLang="zh-TW" sz="800" b="1" kern="1200" dirty="0">
            <a:solidFill>
              <a:srgbClr val="CB622A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355600">
            <a:lnSpc>
              <a:spcPts val="2200"/>
            </a:lnSpc>
            <a:spcBef>
              <a:spcPct val="0"/>
            </a:spcBef>
            <a:spcAft>
              <a:spcPts val="0"/>
            </a:spcAft>
          </a:pPr>
          <a:endParaRPr lang="en-US" altLang="zh-TW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492326" y="3780329"/>
        <a:ext cx="1691532" cy="1043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FDE4E-CEEB-42A0-9E99-1E81736B1F8E}">
      <dsp:nvSpPr>
        <dsp:cNvPr id="0" name=""/>
        <dsp:cNvSpPr/>
      </dsp:nvSpPr>
      <dsp:spPr>
        <a:xfrm>
          <a:off x="1196913" y="948437"/>
          <a:ext cx="1390146" cy="1390146"/>
        </a:xfrm>
        <a:prstGeom prst="ellipse">
          <a:avLst/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900" b="1" kern="1200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rPr>
            <a:t>數位化及加值應用</a:t>
          </a:r>
          <a:r>
            <a:rPr lang="en-US" altLang="zh-TW" sz="900" b="1" kern="1200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rPr>
            <a:t>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900" b="1" kern="1200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rPr>
            <a:t>Digitization and value added application</a:t>
          </a:r>
          <a:endParaRPr lang="zh-TW" altLang="en-US" sz="9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400495" y="1152019"/>
        <a:ext cx="982982" cy="982982"/>
      </dsp:txXfrm>
    </dsp:sp>
    <dsp:sp modelId="{9F4732FC-336F-4A36-A115-F8B5BCC536A3}">
      <dsp:nvSpPr>
        <dsp:cNvPr id="0" name=""/>
        <dsp:cNvSpPr/>
      </dsp:nvSpPr>
      <dsp:spPr>
        <a:xfrm rot="12265788" flipH="1">
          <a:off x="1035335" y="1210093"/>
          <a:ext cx="245283" cy="297120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DBA673-D420-4506-A3E4-2DFA52DA36B4}">
      <dsp:nvSpPr>
        <dsp:cNvPr id="0" name=""/>
        <dsp:cNvSpPr/>
      </dsp:nvSpPr>
      <dsp:spPr>
        <a:xfrm>
          <a:off x="0" y="847275"/>
          <a:ext cx="990400" cy="792320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latin typeface="微軟正黑體" pitchFamily="34" charset="-120"/>
              <a:ea typeface="微軟正黑體" pitchFamily="34" charset="-120"/>
            </a:rPr>
            <a:t>學術研究</a:t>
          </a:r>
          <a:r>
            <a:rPr lang="en-US" altLang="zh-TW" sz="800" b="1" kern="1200" dirty="0">
              <a:latin typeface="微軟正黑體" pitchFamily="34" charset="-120"/>
              <a:ea typeface="微軟正黑體" pitchFamily="34" charset="-120"/>
            </a:rPr>
            <a:t>Academic research</a:t>
          </a:r>
          <a:endParaRPr lang="zh-TW" altLang="en-US" sz="800" kern="1200" dirty="0">
            <a:solidFill>
              <a:schemeClr val="tx1"/>
            </a:solidFill>
            <a:effectLst/>
          </a:endParaRPr>
        </a:p>
      </dsp:txBody>
      <dsp:txXfrm>
        <a:off x="23206" y="870481"/>
        <a:ext cx="943988" cy="745908"/>
      </dsp:txXfrm>
    </dsp:sp>
    <dsp:sp modelId="{D2FC6696-3EF6-4A0F-8422-11CDBE490181}">
      <dsp:nvSpPr>
        <dsp:cNvPr id="0" name=""/>
        <dsp:cNvSpPr/>
      </dsp:nvSpPr>
      <dsp:spPr>
        <a:xfrm rot="14007586" flipH="1">
          <a:off x="1264392" y="745938"/>
          <a:ext cx="372654" cy="297120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CF6427-E211-43A3-9131-4D2C32512301}">
      <dsp:nvSpPr>
        <dsp:cNvPr id="0" name=""/>
        <dsp:cNvSpPr/>
      </dsp:nvSpPr>
      <dsp:spPr>
        <a:xfrm>
          <a:off x="730329" y="-86467"/>
          <a:ext cx="990400" cy="792320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chemeClr val="tx1"/>
              </a:solidFill>
              <a:effectLst/>
            </a:rPr>
            <a:t>運動文創</a:t>
          </a:r>
          <a:endParaRPr lang="en-US" altLang="zh-TW" sz="800" b="1" kern="1200" dirty="0">
            <a:solidFill>
              <a:schemeClr val="tx1"/>
            </a:solidFill>
            <a:effectLst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800" b="1" kern="1200" dirty="0">
              <a:solidFill>
                <a:schemeClr val="tx1"/>
              </a:solidFill>
              <a:effectLst/>
            </a:rPr>
            <a:t>Sports cultural and creative</a:t>
          </a:r>
          <a:endParaRPr lang="zh-TW" altLang="en-US" sz="800" b="1" kern="1200" dirty="0">
            <a:solidFill>
              <a:schemeClr val="tx1"/>
            </a:solidFill>
            <a:effectLst/>
          </a:endParaRPr>
        </a:p>
      </dsp:txBody>
      <dsp:txXfrm>
        <a:off x="753535" y="-63261"/>
        <a:ext cx="943988" cy="745908"/>
      </dsp:txXfrm>
    </dsp:sp>
    <dsp:sp modelId="{1E37EC31-1E64-4289-B6F6-EC8811E76833}">
      <dsp:nvSpPr>
        <dsp:cNvPr id="0" name=""/>
        <dsp:cNvSpPr/>
      </dsp:nvSpPr>
      <dsp:spPr>
        <a:xfrm rot="17385164" flipH="1">
          <a:off x="2170034" y="734315"/>
          <a:ext cx="394150" cy="297120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AFE0D-CDAE-405C-8E27-ACA9FA6782E6}">
      <dsp:nvSpPr>
        <dsp:cNvPr id="0" name=""/>
        <dsp:cNvSpPr/>
      </dsp:nvSpPr>
      <dsp:spPr>
        <a:xfrm>
          <a:off x="2140858" y="-86467"/>
          <a:ext cx="990400" cy="792320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chemeClr val="tx1"/>
              </a:solidFill>
              <a:effectLst/>
            </a:rPr>
            <a:t>資料平台</a:t>
          </a:r>
          <a:endParaRPr lang="en-US" altLang="zh-TW" sz="800" b="1" kern="1200" dirty="0">
            <a:solidFill>
              <a:schemeClr val="tx1"/>
            </a:solidFill>
            <a:effectLst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800" b="1" kern="1200" dirty="0">
              <a:solidFill>
                <a:schemeClr val="tx1"/>
              </a:solidFill>
              <a:effectLst/>
            </a:rPr>
            <a:t>Data platform</a:t>
          </a:r>
          <a:endParaRPr lang="zh-TW" altLang="en-US" sz="800" b="1" kern="1200" dirty="0">
            <a:solidFill>
              <a:schemeClr val="tx1"/>
            </a:solidFill>
            <a:effectLst/>
          </a:endParaRPr>
        </a:p>
      </dsp:txBody>
      <dsp:txXfrm>
        <a:off x="2164064" y="-63261"/>
        <a:ext cx="943988" cy="745908"/>
      </dsp:txXfrm>
    </dsp:sp>
    <dsp:sp modelId="{BDCFB45F-4675-4CDA-B7D2-F4BF4C1F7601}">
      <dsp:nvSpPr>
        <dsp:cNvPr id="0" name=""/>
        <dsp:cNvSpPr/>
      </dsp:nvSpPr>
      <dsp:spPr>
        <a:xfrm rot="9355253">
          <a:off x="2522875" y="1213964"/>
          <a:ext cx="286229" cy="297120"/>
        </a:xfrm>
        <a:prstGeom prst="lef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289B76-08D3-4EEA-82A1-43F64B1F783E}">
      <dsp:nvSpPr>
        <dsp:cNvPr id="0" name=""/>
        <dsp:cNvSpPr/>
      </dsp:nvSpPr>
      <dsp:spPr>
        <a:xfrm>
          <a:off x="2857604" y="870281"/>
          <a:ext cx="990400" cy="792320"/>
        </a:xfrm>
        <a:prstGeom prst="roundRect">
          <a:avLst>
            <a:gd name="adj" fmla="val 10000"/>
          </a:avLst>
        </a:prstGeom>
        <a:solidFill>
          <a:schemeClr val="lt1"/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800" b="1" kern="1200" dirty="0">
              <a:solidFill>
                <a:schemeClr val="tx1"/>
              </a:solidFill>
              <a:effectLst/>
            </a:rPr>
            <a:t>媒體曝光</a:t>
          </a:r>
          <a:endParaRPr lang="en-US" altLang="zh-TW" sz="800" b="1" kern="1200" dirty="0">
            <a:solidFill>
              <a:schemeClr val="tx1"/>
            </a:solidFill>
            <a:effectLst/>
          </a:endParaRPr>
        </a:p>
        <a:p>
          <a:pPr lvl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800" b="1" kern="1200" dirty="0">
              <a:solidFill>
                <a:schemeClr val="tx1"/>
              </a:solidFill>
              <a:effectLst/>
            </a:rPr>
            <a:t>Media exposure</a:t>
          </a:r>
          <a:endParaRPr lang="zh-TW" altLang="en-US" sz="800" b="1" kern="1200" dirty="0">
            <a:solidFill>
              <a:schemeClr val="tx1"/>
            </a:solidFill>
            <a:effectLst/>
          </a:endParaRPr>
        </a:p>
      </dsp:txBody>
      <dsp:txXfrm>
        <a:off x="2880810" y="893487"/>
        <a:ext cx="943988" cy="745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FDE4E-CEEB-42A0-9E99-1E81736B1F8E}">
      <dsp:nvSpPr>
        <dsp:cNvPr id="0" name=""/>
        <dsp:cNvSpPr/>
      </dsp:nvSpPr>
      <dsp:spPr>
        <a:xfrm>
          <a:off x="1374499" y="1054118"/>
          <a:ext cx="990392" cy="984605"/>
        </a:xfrm>
        <a:prstGeom prst="ellipse">
          <a:avLst/>
        </a:prstGeom>
        <a:solidFill>
          <a:srgbClr val="FF8B6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05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體育文化</a:t>
          </a:r>
          <a:r>
            <a:rPr lang="en-US" altLang="zh-TW" sz="105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Sports Culture</a:t>
          </a:r>
          <a:endParaRPr lang="zh-TW" altLang="en-US" sz="105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519539" y="1198310"/>
        <a:ext cx="700312" cy="696221"/>
      </dsp:txXfrm>
    </dsp:sp>
    <dsp:sp modelId="{9F4732FC-336F-4A36-A115-F8B5BCC536A3}">
      <dsp:nvSpPr>
        <dsp:cNvPr id="0" name=""/>
        <dsp:cNvSpPr/>
      </dsp:nvSpPr>
      <dsp:spPr>
        <a:xfrm rot="12391019">
          <a:off x="574670" y="973022"/>
          <a:ext cx="852886" cy="280035"/>
        </a:xfrm>
        <a:prstGeom prst="leftArrow">
          <a:avLst>
            <a:gd name="adj1" fmla="val 60000"/>
            <a:gd name="adj2" fmla="val 50000"/>
          </a:avLst>
        </a:prstGeom>
        <a:solidFill>
          <a:srgbClr val="FF8B6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DBA673-D420-4506-A3E4-2DFA52DA36B4}">
      <dsp:nvSpPr>
        <dsp:cNvPr id="0" name=""/>
        <dsp:cNvSpPr/>
      </dsp:nvSpPr>
      <dsp:spPr>
        <a:xfrm>
          <a:off x="152805" y="549268"/>
          <a:ext cx="933451" cy="74676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b="1" kern="1200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人物訪談紀錄</a:t>
          </a:r>
          <a:r>
            <a:rPr lang="en-US" altLang="zh-TW" sz="900" b="1" kern="1200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 Figure interview record</a:t>
          </a:r>
          <a:endParaRPr lang="zh-TW" altLang="en-US" sz="900" kern="1200" dirty="0">
            <a:solidFill>
              <a:schemeClr val="tx1"/>
            </a:solidFill>
            <a:effectLst/>
          </a:endParaRPr>
        </a:p>
      </dsp:txBody>
      <dsp:txXfrm>
        <a:off x="174677" y="571140"/>
        <a:ext cx="889707" cy="703017"/>
      </dsp:txXfrm>
    </dsp:sp>
    <dsp:sp modelId="{1E37EC31-1E64-4289-B6F6-EC8811E76833}">
      <dsp:nvSpPr>
        <dsp:cNvPr id="0" name=""/>
        <dsp:cNvSpPr/>
      </dsp:nvSpPr>
      <dsp:spPr>
        <a:xfrm rot="16058454">
          <a:off x="1512555" y="555253"/>
          <a:ext cx="644148" cy="280035"/>
        </a:xfrm>
        <a:prstGeom prst="leftArrow">
          <a:avLst>
            <a:gd name="adj1" fmla="val 60000"/>
            <a:gd name="adj2" fmla="val 50000"/>
          </a:avLst>
        </a:prstGeom>
        <a:solidFill>
          <a:srgbClr val="FF8B6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AFE0D-CDAE-405C-8E27-ACA9FA6782E6}">
      <dsp:nvSpPr>
        <dsp:cNvPr id="0" name=""/>
        <dsp:cNvSpPr/>
      </dsp:nvSpPr>
      <dsp:spPr>
        <a:xfrm>
          <a:off x="1354647" y="88"/>
          <a:ext cx="933451" cy="74676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b="1" kern="1200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民間徵集文物</a:t>
          </a:r>
          <a:r>
            <a:rPr lang="en-US" altLang="zh-TW" sz="900" b="1" kern="1200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Collection of cultural relics from public</a:t>
          </a:r>
          <a:endParaRPr lang="zh-TW" altLang="en-US" sz="900" kern="1200" dirty="0">
            <a:solidFill>
              <a:schemeClr val="tx1"/>
            </a:solidFill>
            <a:effectLst/>
          </a:endParaRPr>
        </a:p>
      </dsp:txBody>
      <dsp:txXfrm>
        <a:off x="1376519" y="21960"/>
        <a:ext cx="889707" cy="703017"/>
      </dsp:txXfrm>
    </dsp:sp>
    <dsp:sp modelId="{BDCFB45F-4675-4CDA-B7D2-F4BF4C1F7601}">
      <dsp:nvSpPr>
        <dsp:cNvPr id="0" name=""/>
        <dsp:cNvSpPr/>
      </dsp:nvSpPr>
      <dsp:spPr>
        <a:xfrm rot="19848133">
          <a:off x="2291938" y="963387"/>
          <a:ext cx="741022" cy="280035"/>
        </a:xfrm>
        <a:prstGeom prst="leftArrow">
          <a:avLst>
            <a:gd name="adj1" fmla="val 60000"/>
            <a:gd name="adj2" fmla="val 50000"/>
          </a:avLst>
        </a:prstGeom>
        <a:solidFill>
          <a:srgbClr val="FF8B6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289B76-08D3-4EEA-82A1-43F64B1F783E}">
      <dsp:nvSpPr>
        <dsp:cNvPr id="0" name=""/>
        <dsp:cNvSpPr/>
      </dsp:nvSpPr>
      <dsp:spPr>
        <a:xfrm>
          <a:off x="2519158" y="549279"/>
          <a:ext cx="933451" cy="74676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900" b="1" kern="1200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史料書籍</a:t>
          </a:r>
          <a:r>
            <a:rPr lang="en-US" altLang="zh-TW" sz="900" b="1" kern="1200" dirty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Historical materials, books</a:t>
          </a:r>
          <a:endParaRPr lang="zh-TW" altLang="en-US" sz="900" kern="1200" dirty="0">
            <a:solidFill>
              <a:schemeClr val="tx1"/>
            </a:solidFill>
            <a:effectLst/>
          </a:endParaRPr>
        </a:p>
      </dsp:txBody>
      <dsp:txXfrm>
        <a:off x="2541030" y="571151"/>
        <a:ext cx="889707" cy="703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7BCE1-8DB2-4CD0-8D50-918639F741F6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5FC87-1FA3-4090-B0CD-9D818AEAFF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03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5FC87-1FA3-4090-B0CD-9D818AEAFF3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40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84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49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26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6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02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25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19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78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01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14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34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F15D-5429-4E80-BA0C-B0CFCC02E7D3}" type="datetimeFigureOut">
              <a:rPr lang="zh-TW" altLang="en-US" smtClean="0"/>
              <a:t>2022/3/29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CE4C0-1818-44CA-B43B-5375CA320C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21" Type="http://schemas.openxmlformats.org/officeDocument/2006/relationships/image" Target="../media/image4.png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24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23" Type="http://schemas.openxmlformats.org/officeDocument/2006/relationships/image" Target="../media/image6.png"/><Relationship Id="rId10" Type="http://schemas.openxmlformats.org/officeDocument/2006/relationships/diagramLayout" Target="../diagrams/layout2.xml"/><Relationship Id="rId19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3804231980"/>
              </p:ext>
            </p:extLst>
          </p:nvPr>
        </p:nvGraphicFramePr>
        <p:xfrm>
          <a:off x="0" y="1760126"/>
          <a:ext cx="12274127" cy="5882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2" name="Picture 8" descr="C:\Users\b409\Desktop\photo.jpg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1" t="8146" r="6663" b="5267"/>
          <a:stretch/>
        </p:blipFill>
        <p:spPr bwMode="auto">
          <a:xfrm>
            <a:off x="2988642" y="70097"/>
            <a:ext cx="879119" cy="8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圓角矩形 43"/>
          <p:cNvSpPr/>
          <p:nvPr/>
        </p:nvSpPr>
        <p:spPr>
          <a:xfrm>
            <a:off x="3173994" y="41994"/>
            <a:ext cx="8386734" cy="1101745"/>
          </a:xfrm>
          <a:prstGeom prst="roundRect">
            <a:avLst>
              <a:gd name="adj" fmla="val 23771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體育運動文化推展架構</a:t>
            </a:r>
            <a:endParaRPr lang="en-US" altLang="zh-TW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8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Sports culture promotion framework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820836" y="1142018"/>
            <a:ext cx="11371566" cy="1109064"/>
            <a:chOff x="1089792" y="1732974"/>
            <a:chExt cx="7029637" cy="1015097"/>
          </a:xfrm>
        </p:grpSpPr>
        <p:sp>
          <p:nvSpPr>
            <p:cNvPr id="17" name="矩形 16"/>
            <p:cNvSpPr/>
            <p:nvPr/>
          </p:nvSpPr>
          <p:spPr>
            <a:xfrm>
              <a:off x="1089792" y="1732974"/>
              <a:ext cx="1611812" cy="998616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>
              <a:reflection blurRad="6350" stA="52000" endA="300" endPos="18000" dir="5400000" sy="-100000" algn="bl" rotWithShape="0"/>
            </a:effectLst>
            <a:scene3d>
              <a:camera prst="perspectiveRight" fov="7200000">
                <a:rot lat="0" lon="21594000" rev="0"/>
              </a:camera>
              <a:lightRig rig="threePt" dir="t"/>
            </a:scene3d>
          </p:spPr>
          <p:txBody>
            <a:bodyPr lIns="68568" tIns="34285" rIns="68568" bIns="34285" rtlCol="0" anchor="ctr"/>
            <a:lstStyle/>
            <a:p>
              <a:pPr lvl="0" algn="ctr" defTabSz="914282"/>
              <a:r>
                <a:rPr kumimoji="0" lang="zh-TW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體育運動</a:t>
              </a:r>
              <a:r>
                <a:rPr lang="zh-TW" altLang="en-US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文物盤點</a:t>
              </a:r>
              <a:endParaRPr lang="en-US" altLang="zh-TW" sz="1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  <a:p>
              <a:pPr lvl="0" algn="ctr" defTabSz="914282"/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Inventory of sports cultural relics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2924173" y="1740731"/>
              <a:ext cx="1666496" cy="998616"/>
            </a:xfrm>
            <a:prstGeom prst="rect">
              <a:avLst/>
            </a:prstGeom>
            <a:solidFill>
              <a:srgbClr val="E06741"/>
            </a:solidFill>
            <a:ln w="25400" cap="flat" cmpd="sng" algn="ctr">
              <a:noFill/>
              <a:prstDash val="solid"/>
            </a:ln>
            <a:effectLst>
              <a:reflection blurRad="6350" stA="52000" endA="300" endPos="18000" dir="5400000" sy="-100000" algn="bl" rotWithShape="0"/>
            </a:effectLst>
            <a:scene3d>
              <a:camera prst="perspectiveRight" fov="7200000">
                <a:rot lat="0" lon="21594000" rev="0"/>
              </a:camera>
              <a:lightRig rig="threePt" dir="t"/>
            </a:scene3d>
          </p:spPr>
          <p:txBody>
            <a:bodyPr lIns="68568" tIns="34285" rIns="68568" bIns="34285" rtlCol="0" anchor="ctr"/>
            <a:lstStyle/>
            <a:p>
              <a:pPr lvl="0" algn="ctr" defTabSz="914282"/>
              <a:r>
                <a:rPr kumimoji="0" lang="zh-TW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體育運動文化數位典藏</a:t>
              </a:r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(</a:t>
              </a:r>
              <a:r>
                <a:rPr lang="zh-TW" altLang="en-US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第四期</a:t>
              </a:r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)</a:t>
              </a:r>
            </a:p>
            <a:p>
              <a:pPr lvl="0" algn="ctr" defTabSz="914282"/>
              <a:r>
                <a:rPr kumimoji="0" lang="en-US" altLang="zh-TW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Sports culture digital archives</a:t>
              </a:r>
            </a:p>
            <a:p>
              <a:pPr lvl="0" algn="ctr" defTabSz="914282"/>
              <a:r>
                <a:rPr kumimoji="0" lang="en-US" altLang="zh-TW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 (phase 4</a:t>
              </a:r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)</a:t>
              </a:r>
              <a:endParaRPr kumimoji="0" lang="en-US" altLang="zh-TW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632581" y="1749455"/>
              <a:ext cx="1722091" cy="998616"/>
            </a:xfrm>
            <a:prstGeom prst="rect">
              <a:avLst/>
            </a:prstGeom>
            <a:solidFill>
              <a:srgbClr val="0070C0"/>
            </a:solidFill>
            <a:ln w="25400" cap="flat" cmpd="sng" algn="ctr">
              <a:noFill/>
              <a:prstDash val="solid"/>
            </a:ln>
            <a:effectLst>
              <a:reflection blurRad="6350" stA="52000" endA="300" endPos="18000" dir="5400000" sy="-100000" algn="bl" rotWithShape="0"/>
            </a:effectLst>
            <a:scene3d>
              <a:camera prst="perspectiveRight" fov="7200000">
                <a:rot lat="0" lon="21594000" rev="0"/>
              </a:camera>
              <a:lightRig rig="threePt" dir="t"/>
            </a:scene3d>
          </p:spPr>
          <p:txBody>
            <a:bodyPr lIns="68568" tIns="34285" rIns="68568" bIns="34285" rtlCol="0" anchor="ctr"/>
            <a:lstStyle/>
            <a:p>
              <a:pPr lvl="0" algn="ctr"/>
              <a:r>
                <a:rPr lang="zh-TW" altLang="en-US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結合外部資源推動運動文化</a:t>
              </a:r>
              <a:endParaRPr lang="en-US" altLang="zh-TW" sz="12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 algn="ctr"/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Promotion of sports culture in combination with external resources</a:t>
              </a:r>
              <a:endParaRPr kumimoji="0" lang="en-US" altLang="zh-TW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413967" y="1749455"/>
              <a:ext cx="1705462" cy="998616"/>
            </a:xfrm>
            <a:prstGeom prst="rect">
              <a:avLst/>
            </a:prstGeom>
            <a:solidFill>
              <a:srgbClr val="E06741"/>
            </a:solidFill>
            <a:ln w="25400" cap="flat" cmpd="sng" algn="ctr">
              <a:noFill/>
              <a:prstDash val="solid"/>
            </a:ln>
            <a:effectLst>
              <a:reflection blurRad="6350" stA="52000" endA="300" endPos="18000" dir="5400000" sy="-100000" algn="bl" rotWithShape="0"/>
            </a:effectLst>
            <a:scene3d>
              <a:camera prst="perspectiveRight" fov="7200000">
                <a:rot lat="0" lon="21594000" rev="0"/>
              </a:camera>
              <a:lightRig rig="threePt" dir="t"/>
            </a:scene3d>
          </p:spPr>
          <p:txBody>
            <a:bodyPr lIns="68568" tIns="34285" rIns="68568" bIns="34285" rtlCol="0" anchor="ctr"/>
            <a:lstStyle/>
            <a:p>
              <a:pPr lvl="0" algn="ctr" defTabSz="914282"/>
              <a:r>
                <a:rPr lang="zh-TW" altLang="en-US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體育文物數位博物館</a:t>
              </a:r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(</a:t>
              </a:r>
              <a:r>
                <a:rPr lang="zh-TW" altLang="en-US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改版中</a:t>
              </a:r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)</a:t>
              </a:r>
            </a:p>
            <a:p>
              <a:pPr lvl="0" algn="ctr" defTabSz="914282"/>
              <a:r>
                <a:rPr lang="en-US" altLang="zh-TW" sz="1200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Sports cultural relic  digital museum (being updated)</a:t>
              </a: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E94E1038-461F-4F35-BC39-0262835DCAC8}"/>
              </a:ext>
            </a:extLst>
          </p:cNvPr>
          <p:cNvGrpSpPr/>
          <p:nvPr/>
        </p:nvGrpSpPr>
        <p:grpSpPr>
          <a:xfrm>
            <a:off x="4891987" y="6904203"/>
            <a:ext cx="7746930" cy="2690320"/>
            <a:chOff x="63513" y="1526131"/>
            <a:chExt cx="13299400" cy="4363934"/>
          </a:xfrm>
        </p:grpSpPr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5DF8627D-2754-411F-9EEE-1D9FFE7201E3}"/>
                </a:ext>
              </a:extLst>
            </p:cNvPr>
            <p:cNvSpPr>
              <a:spLocks/>
            </p:cNvSpPr>
            <p:nvPr/>
          </p:nvSpPr>
          <p:spPr bwMode="auto">
            <a:xfrm rot="925967">
              <a:off x="5226154" y="4126107"/>
              <a:ext cx="3554869" cy="1360265"/>
            </a:xfrm>
            <a:custGeom>
              <a:avLst/>
              <a:gdLst>
                <a:gd name="T0" fmla="*/ 30278 w 32079"/>
                <a:gd name="T1" fmla="*/ 4424 h 15622"/>
                <a:gd name="T2" fmla="*/ 2783 w 32079"/>
                <a:gd name="T3" fmla="*/ 15622 h 15622"/>
                <a:gd name="T4" fmla="*/ 0 w 32079"/>
                <a:gd name="T5" fmla="*/ 15523 h 15622"/>
                <a:gd name="T6" fmla="*/ 26897 w 32079"/>
                <a:gd name="T7" fmla="*/ 2112 h 15622"/>
                <a:gd name="T8" fmla="*/ 25060 w 32079"/>
                <a:gd name="T9" fmla="*/ 856 h 15622"/>
                <a:gd name="T10" fmla="*/ 27928 w 32079"/>
                <a:gd name="T11" fmla="*/ 428 h 15622"/>
                <a:gd name="T12" fmla="*/ 30796 w 32079"/>
                <a:gd name="T13" fmla="*/ 0 h 15622"/>
                <a:gd name="T14" fmla="*/ 31438 w 32079"/>
                <a:gd name="T15" fmla="*/ 2828 h 15622"/>
                <a:gd name="T16" fmla="*/ 32079 w 32079"/>
                <a:gd name="T17" fmla="*/ 5656 h 15622"/>
                <a:gd name="T18" fmla="*/ 30278 w 32079"/>
                <a:gd name="T19" fmla="*/ 4424 h 15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079" h="15622">
                  <a:moveTo>
                    <a:pt x="30278" y="4424"/>
                  </a:moveTo>
                  <a:cubicBezTo>
                    <a:pt x="23182" y="11352"/>
                    <a:pt x="13481" y="15622"/>
                    <a:pt x="2783" y="15622"/>
                  </a:cubicBezTo>
                  <a:cubicBezTo>
                    <a:pt x="1847" y="15622"/>
                    <a:pt x="920" y="15587"/>
                    <a:pt x="0" y="15523"/>
                  </a:cubicBezTo>
                  <a:cubicBezTo>
                    <a:pt x="10716" y="14774"/>
                    <a:pt x="20250" y="9734"/>
                    <a:pt x="26897" y="2112"/>
                  </a:cubicBezTo>
                  <a:lnTo>
                    <a:pt x="25060" y="856"/>
                  </a:lnTo>
                  <a:lnTo>
                    <a:pt x="27928" y="428"/>
                  </a:lnTo>
                  <a:lnTo>
                    <a:pt x="30796" y="0"/>
                  </a:lnTo>
                  <a:lnTo>
                    <a:pt x="31438" y="2828"/>
                  </a:lnTo>
                  <a:lnTo>
                    <a:pt x="32079" y="5656"/>
                  </a:lnTo>
                  <a:lnTo>
                    <a:pt x="30278" y="44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graphicFrame>
          <p:nvGraphicFramePr>
            <p:cNvPr id="23" name="資料庫圖表 22">
              <a:extLst>
                <a:ext uri="{FF2B5EF4-FFF2-40B4-BE49-F238E27FC236}">
                  <a16:creationId xmlns:a16="http://schemas.microsoft.com/office/drawing/2014/main" id="{5533294A-62E7-4295-A48A-30ED75DD066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40785838"/>
                </p:ext>
              </p:extLst>
            </p:nvPr>
          </p:nvGraphicFramePr>
          <p:xfrm>
            <a:off x="6734254" y="1526131"/>
            <a:ext cx="6628659" cy="365313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graphicFrame>
          <p:nvGraphicFramePr>
            <p:cNvPr id="28" name="資料庫圖表 27">
              <a:extLst>
                <a:ext uri="{FF2B5EF4-FFF2-40B4-BE49-F238E27FC236}">
                  <a16:creationId xmlns:a16="http://schemas.microsoft.com/office/drawing/2014/main" id="{33D94941-B55A-4AD4-AFF4-5CFFC376A2A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32724792"/>
                </p:ext>
              </p:extLst>
            </p:nvPr>
          </p:nvGraphicFramePr>
          <p:xfrm>
            <a:off x="63513" y="2396461"/>
            <a:ext cx="6253617" cy="34936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4" r:lo="rId15" r:qs="rId16" r:cs="rId17"/>
            </a:graphicData>
          </a:graphic>
        </p:graphicFrame>
      </p:grp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00C35555-70E7-4BA0-BCC9-F4C1ADC4FC4C}"/>
              </a:ext>
            </a:extLst>
          </p:cNvPr>
          <p:cNvGrpSpPr/>
          <p:nvPr/>
        </p:nvGrpSpPr>
        <p:grpSpPr>
          <a:xfrm>
            <a:off x="248031" y="7122843"/>
            <a:ext cx="844018" cy="1336882"/>
            <a:chOff x="419032" y="7680920"/>
            <a:chExt cx="1121806" cy="1776885"/>
          </a:xfrm>
        </p:grpSpPr>
        <p:pic>
          <p:nvPicPr>
            <p:cNvPr id="33" name="Picture 2" descr="C:\Users\b409\Desktop\數位典藏\MainTitle.png">
              <a:extLst>
                <a:ext uri="{FF2B5EF4-FFF2-40B4-BE49-F238E27FC236}">
                  <a16:creationId xmlns:a16="http://schemas.microsoft.com/office/drawing/2014/main" id="{B3B8082C-F84E-4BFB-987B-5947B7130D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032" y="8898610"/>
              <a:ext cx="1121806" cy="5591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圖片 33">
              <a:extLst>
                <a:ext uri="{FF2B5EF4-FFF2-40B4-BE49-F238E27FC236}">
                  <a16:creationId xmlns:a16="http://schemas.microsoft.com/office/drawing/2014/main" id="{157FA4C1-351A-42DD-B772-D1D97BE54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32" y="7680920"/>
              <a:ext cx="1121806" cy="1121806"/>
            </a:xfrm>
            <a:prstGeom prst="rect">
              <a:avLst/>
            </a:prstGeom>
          </p:spPr>
        </p:pic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2C6E0CDF-3803-4233-99D1-B85DE16F71F9}"/>
              </a:ext>
            </a:extLst>
          </p:cNvPr>
          <p:cNvGrpSpPr/>
          <p:nvPr/>
        </p:nvGrpSpPr>
        <p:grpSpPr>
          <a:xfrm>
            <a:off x="958549" y="8128458"/>
            <a:ext cx="4032448" cy="1252746"/>
            <a:chOff x="1194454" y="5691421"/>
            <a:chExt cx="4663585" cy="969489"/>
          </a:xfrm>
          <a:effectLst/>
        </p:grpSpPr>
        <p:pic>
          <p:nvPicPr>
            <p:cNvPr id="36" name="Picture 3" descr="C:\Users\b409\Desktop\數位典藏\TagImage1.png">
              <a:extLst>
                <a:ext uri="{FF2B5EF4-FFF2-40B4-BE49-F238E27FC236}">
                  <a16:creationId xmlns:a16="http://schemas.microsoft.com/office/drawing/2014/main" id="{E7EA56F7-93AB-4701-92AB-3347ADEA6D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454" y="6075050"/>
              <a:ext cx="1126655" cy="585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C:\Users\b409\Desktop\數位典藏\TagImage2.png">
              <a:extLst>
                <a:ext uri="{FF2B5EF4-FFF2-40B4-BE49-F238E27FC236}">
                  <a16:creationId xmlns:a16="http://schemas.microsoft.com/office/drawing/2014/main" id="{1C685C35-F007-4A5C-A2B0-7616BC5F02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5902096"/>
              <a:ext cx="1042615" cy="742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5" descr="C:\Users\b409\Desktop\數位典藏\TagImage3.png">
              <a:extLst>
                <a:ext uri="{FF2B5EF4-FFF2-40B4-BE49-F238E27FC236}">
                  <a16:creationId xmlns:a16="http://schemas.microsoft.com/office/drawing/2014/main" id="{39CBC594-8F55-4F14-95CE-AFEB8DCCC4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5691421"/>
              <a:ext cx="972717" cy="938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6" descr="C:\Users\b409\Desktop\數位典藏\TagImage4.png">
              <a:extLst>
                <a:ext uri="{FF2B5EF4-FFF2-40B4-BE49-F238E27FC236}">
                  <a16:creationId xmlns:a16="http://schemas.microsoft.com/office/drawing/2014/main" id="{5BFEDCC8-59D6-40C6-B521-7C218088E6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0102" y="5972795"/>
              <a:ext cx="1023032" cy="657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7" descr="C:\Users\b409\Desktop\數位典藏\TagImage5.png">
              <a:extLst>
                <a:ext uri="{FF2B5EF4-FFF2-40B4-BE49-F238E27FC236}">
                  <a16:creationId xmlns:a16="http://schemas.microsoft.com/office/drawing/2014/main" id="{6031ACEA-DC70-41EB-BA94-4067C3DF44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6074197"/>
              <a:ext cx="1070015" cy="55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594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7681</TotalTime>
  <Words>500</Words>
  <Application>Microsoft Office PowerPoint</Application>
  <PresentationFormat>A3 紙張 (297x420 公釐)</PresentationFormat>
  <Paragraphs>94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微软雅黑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綜規組 劉仲霖</dc:creator>
  <cp:lastModifiedBy>綜規組 羅婉綸</cp:lastModifiedBy>
  <cp:revision>134</cp:revision>
  <cp:lastPrinted>2021-02-04T10:52:38Z</cp:lastPrinted>
  <dcterms:created xsi:type="dcterms:W3CDTF">2019-07-08T03:08:12Z</dcterms:created>
  <dcterms:modified xsi:type="dcterms:W3CDTF">2022-03-29T07:32:50Z</dcterms:modified>
</cp:coreProperties>
</file>